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2930366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90203040" initials="1" lastIdx="3" clrIdx="0">
    <p:extLst>
      <p:ext uri="{19B8F6BF-5375-455C-9EA6-DF929625EA0E}">
        <p15:presenceInfo xmlns:p15="http://schemas.microsoft.com/office/powerpoint/2012/main" userId="19020304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0" d="100"/>
          <a:sy n="30" d="100"/>
        </p:scale>
        <p:origin x="-14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A1758A-C753-4E67-AE0E-6092DC6BC73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tr-TR"/>
        </a:p>
      </dgm:t>
    </dgm:pt>
    <dgm:pt modelId="{2F4B493D-FC5B-46F9-9C0F-5E3D2F56AADE}">
      <dgm:prSet/>
      <dgm:spPr/>
      <dgm:t>
        <a:bodyPr/>
        <a:lstStyle/>
        <a:p>
          <a:r>
            <a:rPr lang="tr-TR" b="1"/>
            <a:t>GİRİŞ:</a:t>
          </a:r>
          <a:endParaRPr lang="tr-TR"/>
        </a:p>
      </dgm:t>
    </dgm:pt>
    <dgm:pt modelId="{FF536C6F-B54A-45B6-A5D3-E40B74C65C53}" type="parTrans" cxnId="{E0AB816B-7BEF-46C4-942E-53DB3E82F5A0}">
      <dgm:prSet/>
      <dgm:spPr/>
      <dgm:t>
        <a:bodyPr/>
        <a:lstStyle/>
        <a:p>
          <a:endParaRPr lang="tr-TR"/>
        </a:p>
      </dgm:t>
    </dgm:pt>
    <dgm:pt modelId="{F2A3603D-2F33-44CB-A301-3013F8191864}" type="sibTrans" cxnId="{E0AB816B-7BEF-46C4-942E-53DB3E82F5A0}">
      <dgm:prSet/>
      <dgm:spPr/>
      <dgm:t>
        <a:bodyPr/>
        <a:lstStyle/>
        <a:p>
          <a:endParaRPr lang="tr-TR"/>
        </a:p>
      </dgm:t>
    </dgm:pt>
    <dgm:pt modelId="{8647693E-0CA5-4D03-885C-E428CE188AD3}">
      <dgm:prSet custT="1"/>
      <dgm:spPr/>
      <dgm:t>
        <a:bodyPr/>
        <a:lstStyle/>
        <a:p>
          <a:r>
            <a:rPr lang="tr-TR" sz="3600" b="1" dirty="0"/>
            <a:t>NEDEN GERİ DÖNÜŞÜM?</a:t>
          </a:r>
          <a:endParaRPr lang="tr-TR" sz="3600" dirty="0"/>
        </a:p>
      </dgm:t>
    </dgm:pt>
    <dgm:pt modelId="{C1D4931A-50F4-4286-9914-642BCB1F98B9}" type="parTrans" cxnId="{4318F3DC-CEF8-4549-B756-DAA8FEA5221E}">
      <dgm:prSet/>
      <dgm:spPr/>
      <dgm:t>
        <a:bodyPr/>
        <a:lstStyle/>
        <a:p>
          <a:endParaRPr lang="tr-TR"/>
        </a:p>
      </dgm:t>
    </dgm:pt>
    <dgm:pt modelId="{AF0F1214-FD7E-413D-BB3E-666E4315C3A3}" type="sibTrans" cxnId="{4318F3DC-CEF8-4549-B756-DAA8FEA5221E}">
      <dgm:prSet/>
      <dgm:spPr/>
      <dgm:t>
        <a:bodyPr/>
        <a:lstStyle/>
        <a:p>
          <a:endParaRPr lang="tr-TR"/>
        </a:p>
      </dgm:t>
    </dgm:pt>
    <dgm:pt modelId="{C3B5A2A2-0ACA-443B-9BCB-E2F4F60EBFDE}">
      <dgm:prSet/>
      <dgm:spPr/>
      <dgm:t>
        <a:bodyPr/>
        <a:lstStyle/>
        <a:p>
          <a:r>
            <a:rPr lang="tr-TR" b="1" dirty="0"/>
            <a:t>1)Doğal kaynaklarımız korunur                              </a:t>
          </a:r>
          <a:endParaRPr lang="tr-TR" dirty="0"/>
        </a:p>
      </dgm:t>
    </dgm:pt>
    <dgm:pt modelId="{AEB4C801-E1B7-4652-9010-A2E81AF87A9E}" type="parTrans" cxnId="{44738986-D455-46B9-A9A4-A16C0F6C1B2C}">
      <dgm:prSet/>
      <dgm:spPr/>
      <dgm:t>
        <a:bodyPr/>
        <a:lstStyle/>
        <a:p>
          <a:endParaRPr lang="tr-TR"/>
        </a:p>
      </dgm:t>
    </dgm:pt>
    <dgm:pt modelId="{123293EF-849D-4CF0-971F-DA31F6A0E184}" type="sibTrans" cxnId="{44738986-D455-46B9-A9A4-A16C0F6C1B2C}">
      <dgm:prSet/>
      <dgm:spPr/>
      <dgm:t>
        <a:bodyPr/>
        <a:lstStyle/>
        <a:p>
          <a:endParaRPr lang="tr-TR"/>
        </a:p>
      </dgm:t>
    </dgm:pt>
    <dgm:pt modelId="{FF82642D-A572-45A0-BF83-4C1A3195250E}">
      <dgm:prSet/>
      <dgm:spPr/>
      <dgm:t>
        <a:bodyPr/>
        <a:lstStyle/>
        <a:p>
          <a:r>
            <a:rPr lang="tr-TR" b="1"/>
            <a:t>2) Enerji tasarrufu sağlanır                                                            </a:t>
          </a:r>
          <a:endParaRPr lang="tr-TR"/>
        </a:p>
      </dgm:t>
    </dgm:pt>
    <dgm:pt modelId="{BA31F0D7-E926-4BA8-B0C3-07AAD5437862}" type="parTrans" cxnId="{358BED9A-DC9E-4C32-AB30-31DD7800A673}">
      <dgm:prSet/>
      <dgm:spPr/>
      <dgm:t>
        <a:bodyPr/>
        <a:lstStyle/>
        <a:p>
          <a:endParaRPr lang="tr-TR"/>
        </a:p>
      </dgm:t>
    </dgm:pt>
    <dgm:pt modelId="{8BB0E618-1C9F-4BD7-8C1F-A246DEB7BD6D}" type="sibTrans" cxnId="{358BED9A-DC9E-4C32-AB30-31DD7800A673}">
      <dgm:prSet/>
      <dgm:spPr/>
      <dgm:t>
        <a:bodyPr/>
        <a:lstStyle/>
        <a:p>
          <a:endParaRPr lang="tr-TR"/>
        </a:p>
      </dgm:t>
    </dgm:pt>
    <dgm:pt modelId="{EE9D64DC-763C-46A2-88FE-EBC0692581C9}">
      <dgm:prSet/>
      <dgm:spPr/>
      <dgm:t>
        <a:bodyPr/>
        <a:lstStyle/>
        <a:p>
          <a:r>
            <a:rPr lang="tr-TR" b="1" dirty="0"/>
            <a:t>3) Ekonomiye katkı sağlanır</a:t>
          </a:r>
          <a:endParaRPr lang="tr-TR" dirty="0"/>
        </a:p>
      </dgm:t>
    </dgm:pt>
    <dgm:pt modelId="{653ECAF4-5894-49E2-96CB-85AF729CC49B}" type="parTrans" cxnId="{A684BAA8-6976-4AC8-84B0-00A3106E2E2C}">
      <dgm:prSet/>
      <dgm:spPr/>
      <dgm:t>
        <a:bodyPr/>
        <a:lstStyle/>
        <a:p>
          <a:endParaRPr lang="tr-TR"/>
        </a:p>
      </dgm:t>
    </dgm:pt>
    <dgm:pt modelId="{2667D9D6-0600-4809-99D4-CAF18694A229}" type="sibTrans" cxnId="{A684BAA8-6976-4AC8-84B0-00A3106E2E2C}">
      <dgm:prSet/>
      <dgm:spPr/>
      <dgm:t>
        <a:bodyPr/>
        <a:lstStyle/>
        <a:p>
          <a:endParaRPr lang="tr-TR"/>
        </a:p>
      </dgm:t>
    </dgm:pt>
    <dgm:pt modelId="{FD7D752A-04DF-4086-80C2-AED5A9DF6F85}">
      <dgm:prSet/>
      <dgm:spPr/>
      <dgm:t>
        <a:bodyPr/>
        <a:lstStyle/>
        <a:p>
          <a:r>
            <a:rPr lang="tr-TR" b="1"/>
            <a:t>4)Atık miktarı azalır</a:t>
          </a:r>
          <a:endParaRPr lang="tr-TR"/>
        </a:p>
      </dgm:t>
    </dgm:pt>
    <dgm:pt modelId="{297BE8B1-20FF-4F50-98AC-3A4342178F3D}" type="parTrans" cxnId="{CF3AE474-8044-422E-B5F0-03AF2A12488B}">
      <dgm:prSet/>
      <dgm:spPr/>
      <dgm:t>
        <a:bodyPr/>
        <a:lstStyle/>
        <a:p>
          <a:endParaRPr lang="tr-TR"/>
        </a:p>
      </dgm:t>
    </dgm:pt>
    <dgm:pt modelId="{5150F99F-9C5A-472C-9591-CFF84088B848}" type="sibTrans" cxnId="{CF3AE474-8044-422E-B5F0-03AF2A12488B}">
      <dgm:prSet/>
      <dgm:spPr/>
      <dgm:t>
        <a:bodyPr/>
        <a:lstStyle/>
        <a:p>
          <a:endParaRPr lang="tr-TR"/>
        </a:p>
      </dgm:t>
    </dgm:pt>
    <dgm:pt modelId="{064E35A2-C564-421C-8B6B-355D73DC3B05}">
      <dgm:prSet/>
      <dgm:spPr/>
      <dgm:t>
        <a:bodyPr/>
        <a:lstStyle/>
        <a:p>
          <a:r>
            <a:rPr lang="tr-TR" b="1"/>
            <a:t>5) Gelecek için yatırımdır</a:t>
          </a:r>
          <a:br>
            <a:rPr lang="tr-TR" b="1"/>
          </a:br>
          <a:endParaRPr lang="tr-TR"/>
        </a:p>
      </dgm:t>
    </dgm:pt>
    <dgm:pt modelId="{F24EB308-EB89-4BA8-B376-663B8DFBAFAA}" type="parTrans" cxnId="{81B74A8A-CBC2-40F2-91E1-26A7459C1958}">
      <dgm:prSet/>
      <dgm:spPr/>
      <dgm:t>
        <a:bodyPr/>
        <a:lstStyle/>
        <a:p>
          <a:endParaRPr lang="tr-TR"/>
        </a:p>
      </dgm:t>
    </dgm:pt>
    <dgm:pt modelId="{26165F02-38A4-4328-BB40-A2A255229C5B}" type="sibTrans" cxnId="{81B74A8A-CBC2-40F2-91E1-26A7459C1958}">
      <dgm:prSet/>
      <dgm:spPr/>
      <dgm:t>
        <a:bodyPr/>
        <a:lstStyle/>
        <a:p>
          <a:endParaRPr lang="tr-TR"/>
        </a:p>
      </dgm:t>
    </dgm:pt>
    <dgm:pt modelId="{B725844D-2893-4418-9019-C15BC8E99FBF}" type="pres">
      <dgm:prSet presAssocID="{39A1758A-C753-4E67-AE0E-6092DC6BC730}" presName="Name0" presStyleCnt="0">
        <dgm:presLayoutVars>
          <dgm:dir/>
          <dgm:resizeHandles val="exact"/>
        </dgm:presLayoutVars>
      </dgm:prSet>
      <dgm:spPr/>
      <dgm:t>
        <a:bodyPr/>
        <a:lstStyle/>
        <a:p>
          <a:endParaRPr lang="tr-TR"/>
        </a:p>
      </dgm:t>
    </dgm:pt>
    <dgm:pt modelId="{A8B9F55A-62B6-469C-B523-782265CA2538}" type="pres">
      <dgm:prSet presAssocID="{39A1758A-C753-4E67-AE0E-6092DC6BC730}" presName="arrow" presStyleLbl="bgShp" presStyleIdx="0" presStyleCnt="1" custFlipVert="1" custScaleY="31530"/>
      <dgm:spPr/>
    </dgm:pt>
    <dgm:pt modelId="{678D2DB4-F687-4543-8FE1-CA3119EEAF8E}" type="pres">
      <dgm:prSet presAssocID="{39A1758A-C753-4E67-AE0E-6092DC6BC730}" presName="points" presStyleCnt="0"/>
      <dgm:spPr/>
    </dgm:pt>
    <dgm:pt modelId="{6D4C3B2E-A872-4748-BFFC-AAED56DC2DB8}" type="pres">
      <dgm:prSet presAssocID="{2F4B493D-FC5B-46F9-9C0F-5E3D2F56AADE}" presName="compositeA" presStyleCnt="0"/>
      <dgm:spPr/>
    </dgm:pt>
    <dgm:pt modelId="{6A85A441-E92E-4D06-8212-F99001301BF3}" type="pres">
      <dgm:prSet presAssocID="{2F4B493D-FC5B-46F9-9C0F-5E3D2F56AADE}" presName="textA" presStyleLbl="revTx" presStyleIdx="0" presStyleCnt="7">
        <dgm:presLayoutVars>
          <dgm:bulletEnabled val="1"/>
        </dgm:presLayoutVars>
      </dgm:prSet>
      <dgm:spPr/>
      <dgm:t>
        <a:bodyPr/>
        <a:lstStyle/>
        <a:p>
          <a:endParaRPr lang="tr-TR"/>
        </a:p>
      </dgm:t>
    </dgm:pt>
    <dgm:pt modelId="{B42D896C-F81D-4678-AFCC-0DB5203BA9DF}" type="pres">
      <dgm:prSet presAssocID="{2F4B493D-FC5B-46F9-9C0F-5E3D2F56AADE}" presName="circleA" presStyleLbl="node1" presStyleIdx="0" presStyleCnt="7"/>
      <dgm:spPr/>
    </dgm:pt>
    <dgm:pt modelId="{4CBD8B2D-50E4-42BA-9507-40A03A581E60}" type="pres">
      <dgm:prSet presAssocID="{2F4B493D-FC5B-46F9-9C0F-5E3D2F56AADE}" presName="spaceA" presStyleCnt="0"/>
      <dgm:spPr/>
    </dgm:pt>
    <dgm:pt modelId="{8A603CCD-C36E-4C26-A887-6A7692B30459}" type="pres">
      <dgm:prSet presAssocID="{F2A3603D-2F33-44CB-A301-3013F8191864}" presName="space" presStyleCnt="0"/>
      <dgm:spPr/>
    </dgm:pt>
    <dgm:pt modelId="{B57318C9-43BF-463E-A95D-6FE6CC9464B9}" type="pres">
      <dgm:prSet presAssocID="{8647693E-0CA5-4D03-885C-E428CE188AD3}" presName="compositeB" presStyleCnt="0"/>
      <dgm:spPr/>
    </dgm:pt>
    <dgm:pt modelId="{23BEFD21-DFB3-4F3F-B46C-D34ABF5FDF4F}" type="pres">
      <dgm:prSet presAssocID="{8647693E-0CA5-4D03-885C-E428CE188AD3}" presName="textB" presStyleLbl="revTx" presStyleIdx="1" presStyleCnt="7">
        <dgm:presLayoutVars>
          <dgm:bulletEnabled val="1"/>
        </dgm:presLayoutVars>
      </dgm:prSet>
      <dgm:spPr/>
      <dgm:t>
        <a:bodyPr/>
        <a:lstStyle/>
        <a:p>
          <a:endParaRPr lang="tr-TR"/>
        </a:p>
      </dgm:t>
    </dgm:pt>
    <dgm:pt modelId="{E70BBCDC-F17F-4844-A5E3-77644C2FF853}" type="pres">
      <dgm:prSet presAssocID="{8647693E-0CA5-4D03-885C-E428CE188AD3}" presName="circleB" presStyleLbl="node1" presStyleIdx="1" presStyleCnt="7" custFlipVert="1" custFlipHor="0" custScaleX="61427" custScaleY="41245" custLinFactY="-130658" custLinFactNeighborX="78865" custLinFactNeighborY="-200000"/>
      <dgm:spPr/>
    </dgm:pt>
    <dgm:pt modelId="{B586D21B-9A1B-4E74-B841-AEAB49F83D4C}" type="pres">
      <dgm:prSet presAssocID="{8647693E-0CA5-4D03-885C-E428CE188AD3}" presName="spaceB" presStyleCnt="0"/>
      <dgm:spPr/>
    </dgm:pt>
    <dgm:pt modelId="{73E0A5F6-7CCA-47D4-8441-75EC3273D32C}" type="pres">
      <dgm:prSet presAssocID="{AF0F1214-FD7E-413D-BB3E-666E4315C3A3}" presName="space" presStyleCnt="0"/>
      <dgm:spPr/>
    </dgm:pt>
    <dgm:pt modelId="{2D5E883E-41A7-4386-AF64-D61050B75D2B}" type="pres">
      <dgm:prSet presAssocID="{C3B5A2A2-0ACA-443B-9BCB-E2F4F60EBFDE}" presName="compositeA" presStyleCnt="0"/>
      <dgm:spPr/>
    </dgm:pt>
    <dgm:pt modelId="{DDDBC280-7CAB-4629-997E-146C6406F8F2}" type="pres">
      <dgm:prSet presAssocID="{C3B5A2A2-0ACA-443B-9BCB-E2F4F60EBFDE}" presName="textA" presStyleLbl="revTx" presStyleIdx="2" presStyleCnt="7">
        <dgm:presLayoutVars>
          <dgm:bulletEnabled val="1"/>
        </dgm:presLayoutVars>
      </dgm:prSet>
      <dgm:spPr/>
      <dgm:t>
        <a:bodyPr/>
        <a:lstStyle/>
        <a:p>
          <a:endParaRPr lang="tr-TR"/>
        </a:p>
      </dgm:t>
    </dgm:pt>
    <dgm:pt modelId="{82AE5DE8-DC5C-47FB-8ADF-B75261A15C4B}" type="pres">
      <dgm:prSet presAssocID="{C3B5A2A2-0ACA-443B-9BCB-E2F4F60EBFDE}" presName="circleA" presStyleLbl="node1" presStyleIdx="2" presStyleCnt="7"/>
      <dgm:spPr/>
    </dgm:pt>
    <dgm:pt modelId="{BA2B4B0E-E06B-4DA5-89BF-51B6E6BF8DEF}" type="pres">
      <dgm:prSet presAssocID="{C3B5A2A2-0ACA-443B-9BCB-E2F4F60EBFDE}" presName="spaceA" presStyleCnt="0"/>
      <dgm:spPr/>
    </dgm:pt>
    <dgm:pt modelId="{7738142C-3742-4E4D-AED8-27F1586B56BE}" type="pres">
      <dgm:prSet presAssocID="{123293EF-849D-4CF0-971F-DA31F6A0E184}" presName="space" presStyleCnt="0"/>
      <dgm:spPr/>
    </dgm:pt>
    <dgm:pt modelId="{30F60582-BFDF-4441-8376-02BD7C2315C7}" type="pres">
      <dgm:prSet presAssocID="{FF82642D-A572-45A0-BF83-4C1A3195250E}" presName="compositeB" presStyleCnt="0"/>
      <dgm:spPr/>
    </dgm:pt>
    <dgm:pt modelId="{2317837B-7113-4544-AD09-BAEE9AC6AA68}" type="pres">
      <dgm:prSet presAssocID="{FF82642D-A572-45A0-BF83-4C1A3195250E}" presName="textB" presStyleLbl="revTx" presStyleIdx="3" presStyleCnt="7">
        <dgm:presLayoutVars>
          <dgm:bulletEnabled val="1"/>
        </dgm:presLayoutVars>
      </dgm:prSet>
      <dgm:spPr/>
      <dgm:t>
        <a:bodyPr/>
        <a:lstStyle/>
        <a:p>
          <a:endParaRPr lang="tr-TR"/>
        </a:p>
      </dgm:t>
    </dgm:pt>
    <dgm:pt modelId="{602E2587-9E7A-40DA-A946-D9B8033F31EA}" type="pres">
      <dgm:prSet presAssocID="{FF82642D-A572-45A0-BF83-4C1A3195250E}" presName="circleB" presStyleLbl="node1" presStyleIdx="3" presStyleCnt="7"/>
      <dgm:spPr/>
    </dgm:pt>
    <dgm:pt modelId="{69585EF1-7055-4C34-85B9-79DCE7C4CA41}" type="pres">
      <dgm:prSet presAssocID="{FF82642D-A572-45A0-BF83-4C1A3195250E}" presName="spaceB" presStyleCnt="0"/>
      <dgm:spPr/>
    </dgm:pt>
    <dgm:pt modelId="{727D82DC-92A6-4647-BD48-1167265963D1}" type="pres">
      <dgm:prSet presAssocID="{8BB0E618-1C9F-4BD7-8C1F-A246DEB7BD6D}" presName="space" presStyleCnt="0"/>
      <dgm:spPr/>
    </dgm:pt>
    <dgm:pt modelId="{74AA59A4-0E83-4A27-9CDB-5E5ED03227B8}" type="pres">
      <dgm:prSet presAssocID="{EE9D64DC-763C-46A2-88FE-EBC0692581C9}" presName="compositeA" presStyleCnt="0"/>
      <dgm:spPr/>
    </dgm:pt>
    <dgm:pt modelId="{4D4CC492-C5DD-4758-8A83-3E7158B61B1F}" type="pres">
      <dgm:prSet presAssocID="{EE9D64DC-763C-46A2-88FE-EBC0692581C9}" presName="textA" presStyleLbl="revTx" presStyleIdx="4" presStyleCnt="7">
        <dgm:presLayoutVars>
          <dgm:bulletEnabled val="1"/>
        </dgm:presLayoutVars>
      </dgm:prSet>
      <dgm:spPr/>
      <dgm:t>
        <a:bodyPr/>
        <a:lstStyle/>
        <a:p>
          <a:endParaRPr lang="tr-TR"/>
        </a:p>
      </dgm:t>
    </dgm:pt>
    <dgm:pt modelId="{53BE1E14-9DCF-4EF9-BC3D-74AE22581233}" type="pres">
      <dgm:prSet presAssocID="{EE9D64DC-763C-46A2-88FE-EBC0692581C9}" presName="circleA" presStyleLbl="node1" presStyleIdx="4" presStyleCnt="7" custLinFactNeighborX="-7729" custLinFactNeighborY="-85020"/>
      <dgm:spPr/>
    </dgm:pt>
    <dgm:pt modelId="{D9266C83-A215-4B52-899F-5B3CE6E1483E}" type="pres">
      <dgm:prSet presAssocID="{EE9D64DC-763C-46A2-88FE-EBC0692581C9}" presName="spaceA" presStyleCnt="0"/>
      <dgm:spPr/>
    </dgm:pt>
    <dgm:pt modelId="{D00B4E34-F6F7-4965-BA41-E3D3230B7F4C}" type="pres">
      <dgm:prSet presAssocID="{2667D9D6-0600-4809-99D4-CAF18694A229}" presName="space" presStyleCnt="0"/>
      <dgm:spPr/>
    </dgm:pt>
    <dgm:pt modelId="{8E2BC751-40E5-41B5-9A27-CA4E97A32EE8}" type="pres">
      <dgm:prSet presAssocID="{FD7D752A-04DF-4086-80C2-AED5A9DF6F85}" presName="compositeB" presStyleCnt="0"/>
      <dgm:spPr/>
    </dgm:pt>
    <dgm:pt modelId="{D14E0F22-30A9-4587-8C2E-FE64277ABF7C}" type="pres">
      <dgm:prSet presAssocID="{FD7D752A-04DF-4086-80C2-AED5A9DF6F85}" presName="textB" presStyleLbl="revTx" presStyleIdx="5" presStyleCnt="7">
        <dgm:presLayoutVars>
          <dgm:bulletEnabled val="1"/>
        </dgm:presLayoutVars>
      </dgm:prSet>
      <dgm:spPr/>
      <dgm:t>
        <a:bodyPr/>
        <a:lstStyle/>
        <a:p>
          <a:endParaRPr lang="tr-TR"/>
        </a:p>
      </dgm:t>
    </dgm:pt>
    <dgm:pt modelId="{909C4113-65A5-49E7-ABBE-2D7611B3BE58}" type="pres">
      <dgm:prSet presAssocID="{FD7D752A-04DF-4086-80C2-AED5A9DF6F85}" presName="circleB" presStyleLbl="node1" presStyleIdx="5" presStyleCnt="7"/>
      <dgm:spPr/>
    </dgm:pt>
    <dgm:pt modelId="{5C8C6000-E982-4DF2-882B-418F9A5135BD}" type="pres">
      <dgm:prSet presAssocID="{FD7D752A-04DF-4086-80C2-AED5A9DF6F85}" presName="spaceB" presStyleCnt="0"/>
      <dgm:spPr/>
    </dgm:pt>
    <dgm:pt modelId="{3563305F-58FF-49FE-B910-859ECEEFA6E6}" type="pres">
      <dgm:prSet presAssocID="{5150F99F-9C5A-472C-9591-CFF84088B848}" presName="space" presStyleCnt="0"/>
      <dgm:spPr/>
    </dgm:pt>
    <dgm:pt modelId="{D797DC96-7D57-4CB5-AA52-CBC24B20A135}" type="pres">
      <dgm:prSet presAssocID="{064E35A2-C564-421C-8B6B-355D73DC3B05}" presName="compositeA" presStyleCnt="0"/>
      <dgm:spPr/>
    </dgm:pt>
    <dgm:pt modelId="{4B4986F6-2168-437B-8D6F-E108314317A9}" type="pres">
      <dgm:prSet presAssocID="{064E35A2-C564-421C-8B6B-355D73DC3B05}" presName="textA" presStyleLbl="revTx" presStyleIdx="6" presStyleCnt="7">
        <dgm:presLayoutVars>
          <dgm:bulletEnabled val="1"/>
        </dgm:presLayoutVars>
      </dgm:prSet>
      <dgm:spPr/>
      <dgm:t>
        <a:bodyPr/>
        <a:lstStyle/>
        <a:p>
          <a:endParaRPr lang="tr-TR"/>
        </a:p>
      </dgm:t>
    </dgm:pt>
    <dgm:pt modelId="{CBB602B6-1FC9-495C-809C-8B78CCA0DF7B}" type="pres">
      <dgm:prSet presAssocID="{064E35A2-C564-421C-8B6B-355D73DC3B05}" presName="circleA" presStyleLbl="node1" presStyleIdx="6" presStyleCnt="7" custFlipVert="1" custFlipHor="1" custScaleX="65874" custScaleY="39338" custLinFactX="83686" custLinFactY="200000" custLinFactNeighborX="100000" custLinFactNeighborY="264134"/>
      <dgm:spPr/>
    </dgm:pt>
    <dgm:pt modelId="{6B8A6908-BC9B-429E-B82C-A2AB6BEA2889}" type="pres">
      <dgm:prSet presAssocID="{064E35A2-C564-421C-8B6B-355D73DC3B05}" presName="spaceA" presStyleCnt="0"/>
      <dgm:spPr/>
    </dgm:pt>
  </dgm:ptLst>
  <dgm:cxnLst>
    <dgm:cxn modelId="{4318F3DC-CEF8-4549-B756-DAA8FEA5221E}" srcId="{39A1758A-C753-4E67-AE0E-6092DC6BC730}" destId="{8647693E-0CA5-4D03-885C-E428CE188AD3}" srcOrd="1" destOrd="0" parTransId="{C1D4931A-50F4-4286-9914-642BCB1F98B9}" sibTransId="{AF0F1214-FD7E-413D-BB3E-666E4315C3A3}"/>
    <dgm:cxn modelId="{A684BAA8-6976-4AC8-84B0-00A3106E2E2C}" srcId="{39A1758A-C753-4E67-AE0E-6092DC6BC730}" destId="{EE9D64DC-763C-46A2-88FE-EBC0692581C9}" srcOrd="4" destOrd="0" parTransId="{653ECAF4-5894-49E2-96CB-85AF729CC49B}" sibTransId="{2667D9D6-0600-4809-99D4-CAF18694A229}"/>
    <dgm:cxn modelId="{44738986-D455-46B9-A9A4-A16C0F6C1B2C}" srcId="{39A1758A-C753-4E67-AE0E-6092DC6BC730}" destId="{C3B5A2A2-0ACA-443B-9BCB-E2F4F60EBFDE}" srcOrd="2" destOrd="0" parTransId="{AEB4C801-E1B7-4652-9010-A2E81AF87A9E}" sibTransId="{123293EF-849D-4CF0-971F-DA31F6A0E184}"/>
    <dgm:cxn modelId="{CF3AE474-8044-422E-B5F0-03AF2A12488B}" srcId="{39A1758A-C753-4E67-AE0E-6092DC6BC730}" destId="{FD7D752A-04DF-4086-80C2-AED5A9DF6F85}" srcOrd="5" destOrd="0" parTransId="{297BE8B1-20FF-4F50-98AC-3A4342178F3D}" sibTransId="{5150F99F-9C5A-472C-9591-CFF84088B848}"/>
    <dgm:cxn modelId="{7792AF51-2E33-4095-A6A8-D9945AFB278D}" type="presOf" srcId="{FD7D752A-04DF-4086-80C2-AED5A9DF6F85}" destId="{D14E0F22-30A9-4587-8C2E-FE64277ABF7C}" srcOrd="0" destOrd="0" presId="urn:microsoft.com/office/officeart/2005/8/layout/hProcess11"/>
    <dgm:cxn modelId="{EB149E4A-0585-4B50-AFD8-1E66E9391A35}" type="presOf" srcId="{064E35A2-C564-421C-8B6B-355D73DC3B05}" destId="{4B4986F6-2168-437B-8D6F-E108314317A9}" srcOrd="0" destOrd="0" presId="urn:microsoft.com/office/officeart/2005/8/layout/hProcess11"/>
    <dgm:cxn modelId="{66749C46-797E-422C-8DD4-18686DC6B6BF}" type="presOf" srcId="{39A1758A-C753-4E67-AE0E-6092DC6BC730}" destId="{B725844D-2893-4418-9019-C15BC8E99FBF}" srcOrd="0" destOrd="0" presId="urn:microsoft.com/office/officeart/2005/8/layout/hProcess11"/>
    <dgm:cxn modelId="{2FAEAD59-8EF3-425C-A62A-BDD90E89BD9E}" type="presOf" srcId="{C3B5A2A2-0ACA-443B-9BCB-E2F4F60EBFDE}" destId="{DDDBC280-7CAB-4629-997E-146C6406F8F2}" srcOrd="0" destOrd="0" presId="urn:microsoft.com/office/officeart/2005/8/layout/hProcess11"/>
    <dgm:cxn modelId="{A76FA3D3-D223-44FC-817F-49B679382D04}" type="presOf" srcId="{2F4B493D-FC5B-46F9-9C0F-5E3D2F56AADE}" destId="{6A85A441-E92E-4D06-8212-F99001301BF3}" srcOrd="0" destOrd="0" presId="urn:microsoft.com/office/officeart/2005/8/layout/hProcess11"/>
    <dgm:cxn modelId="{E0AB816B-7BEF-46C4-942E-53DB3E82F5A0}" srcId="{39A1758A-C753-4E67-AE0E-6092DC6BC730}" destId="{2F4B493D-FC5B-46F9-9C0F-5E3D2F56AADE}" srcOrd="0" destOrd="0" parTransId="{FF536C6F-B54A-45B6-A5D3-E40B74C65C53}" sibTransId="{F2A3603D-2F33-44CB-A301-3013F8191864}"/>
    <dgm:cxn modelId="{B4BBBB76-D5DE-440B-AE80-0B25B2B5B8ED}" type="presOf" srcId="{FF82642D-A572-45A0-BF83-4C1A3195250E}" destId="{2317837B-7113-4544-AD09-BAEE9AC6AA68}" srcOrd="0" destOrd="0" presId="urn:microsoft.com/office/officeart/2005/8/layout/hProcess11"/>
    <dgm:cxn modelId="{358BED9A-DC9E-4C32-AB30-31DD7800A673}" srcId="{39A1758A-C753-4E67-AE0E-6092DC6BC730}" destId="{FF82642D-A572-45A0-BF83-4C1A3195250E}" srcOrd="3" destOrd="0" parTransId="{BA31F0D7-E926-4BA8-B0C3-07AAD5437862}" sibTransId="{8BB0E618-1C9F-4BD7-8C1F-A246DEB7BD6D}"/>
    <dgm:cxn modelId="{81B74A8A-CBC2-40F2-91E1-26A7459C1958}" srcId="{39A1758A-C753-4E67-AE0E-6092DC6BC730}" destId="{064E35A2-C564-421C-8B6B-355D73DC3B05}" srcOrd="6" destOrd="0" parTransId="{F24EB308-EB89-4BA8-B376-663B8DFBAFAA}" sibTransId="{26165F02-38A4-4328-BB40-A2A255229C5B}"/>
    <dgm:cxn modelId="{D2E9C554-D65B-4DB4-B59F-07E1849397C4}" type="presOf" srcId="{8647693E-0CA5-4D03-885C-E428CE188AD3}" destId="{23BEFD21-DFB3-4F3F-B46C-D34ABF5FDF4F}" srcOrd="0" destOrd="0" presId="urn:microsoft.com/office/officeart/2005/8/layout/hProcess11"/>
    <dgm:cxn modelId="{FAF9A4CF-DBC9-42A2-B53C-ED708C5F57DB}" type="presOf" srcId="{EE9D64DC-763C-46A2-88FE-EBC0692581C9}" destId="{4D4CC492-C5DD-4758-8A83-3E7158B61B1F}" srcOrd="0" destOrd="0" presId="urn:microsoft.com/office/officeart/2005/8/layout/hProcess11"/>
    <dgm:cxn modelId="{8DF7600B-3148-47DB-8326-0360A95E5110}" type="presParOf" srcId="{B725844D-2893-4418-9019-C15BC8E99FBF}" destId="{A8B9F55A-62B6-469C-B523-782265CA2538}" srcOrd="0" destOrd="0" presId="urn:microsoft.com/office/officeart/2005/8/layout/hProcess11"/>
    <dgm:cxn modelId="{45694CB3-EF59-482D-86B1-A54F298FBDC5}" type="presParOf" srcId="{B725844D-2893-4418-9019-C15BC8E99FBF}" destId="{678D2DB4-F687-4543-8FE1-CA3119EEAF8E}" srcOrd="1" destOrd="0" presId="urn:microsoft.com/office/officeart/2005/8/layout/hProcess11"/>
    <dgm:cxn modelId="{3D55DEBF-CC8D-4219-AA70-9993F527CA35}" type="presParOf" srcId="{678D2DB4-F687-4543-8FE1-CA3119EEAF8E}" destId="{6D4C3B2E-A872-4748-BFFC-AAED56DC2DB8}" srcOrd="0" destOrd="0" presId="urn:microsoft.com/office/officeart/2005/8/layout/hProcess11"/>
    <dgm:cxn modelId="{204FE5A5-00B7-4F2C-8B60-BB21943ED9A2}" type="presParOf" srcId="{6D4C3B2E-A872-4748-BFFC-AAED56DC2DB8}" destId="{6A85A441-E92E-4D06-8212-F99001301BF3}" srcOrd="0" destOrd="0" presId="urn:microsoft.com/office/officeart/2005/8/layout/hProcess11"/>
    <dgm:cxn modelId="{7DD13080-0D64-43B8-B8E0-5A058A9A2305}" type="presParOf" srcId="{6D4C3B2E-A872-4748-BFFC-AAED56DC2DB8}" destId="{B42D896C-F81D-4678-AFCC-0DB5203BA9DF}" srcOrd="1" destOrd="0" presId="urn:microsoft.com/office/officeart/2005/8/layout/hProcess11"/>
    <dgm:cxn modelId="{E87F12CD-F2D2-4D22-8DF4-53464A9CDF21}" type="presParOf" srcId="{6D4C3B2E-A872-4748-BFFC-AAED56DC2DB8}" destId="{4CBD8B2D-50E4-42BA-9507-40A03A581E60}" srcOrd="2" destOrd="0" presId="urn:microsoft.com/office/officeart/2005/8/layout/hProcess11"/>
    <dgm:cxn modelId="{428EA0E7-7772-4481-96CF-4798584AF611}" type="presParOf" srcId="{678D2DB4-F687-4543-8FE1-CA3119EEAF8E}" destId="{8A603CCD-C36E-4C26-A887-6A7692B30459}" srcOrd="1" destOrd="0" presId="urn:microsoft.com/office/officeart/2005/8/layout/hProcess11"/>
    <dgm:cxn modelId="{2558A317-507E-4F6E-B116-344D35DAADE4}" type="presParOf" srcId="{678D2DB4-F687-4543-8FE1-CA3119EEAF8E}" destId="{B57318C9-43BF-463E-A95D-6FE6CC9464B9}" srcOrd="2" destOrd="0" presId="urn:microsoft.com/office/officeart/2005/8/layout/hProcess11"/>
    <dgm:cxn modelId="{FAE0BF17-EC68-459E-AF15-ABB67A6791F4}" type="presParOf" srcId="{B57318C9-43BF-463E-A95D-6FE6CC9464B9}" destId="{23BEFD21-DFB3-4F3F-B46C-D34ABF5FDF4F}" srcOrd="0" destOrd="0" presId="urn:microsoft.com/office/officeart/2005/8/layout/hProcess11"/>
    <dgm:cxn modelId="{6AA2A6BC-3738-40C0-AC56-2D7151CD4B04}" type="presParOf" srcId="{B57318C9-43BF-463E-A95D-6FE6CC9464B9}" destId="{E70BBCDC-F17F-4844-A5E3-77644C2FF853}" srcOrd="1" destOrd="0" presId="urn:microsoft.com/office/officeart/2005/8/layout/hProcess11"/>
    <dgm:cxn modelId="{E70E5A3A-220C-4DE8-B7FA-A8E3ADDAA42E}" type="presParOf" srcId="{B57318C9-43BF-463E-A95D-6FE6CC9464B9}" destId="{B586D21B-9A1B-4E74-B841-AEAB49F83D4C}" srcOrd="2" destOrd="0" presId="urn:microsoft.com/office/officeart/2005/8/layout/hProcess11"/>
    <dgm:cxn modelId="{10987D0E-645E-4304-A685-6449D39FC134}" type="presParOf" srcId="{678D2DB4-F687-4543-8FE1-CA3119EEAF8E}" destId="{73E0A5F6-7CCA-47D4-8441-75EC3273D32C}" srcOrd="3" destOrd="0" presId="urn:microsoft.com/office/officeart/2005/8/layout/hProcess11"/>
    <dgm:cxn modelId="{F26E4B6E-9C8D-4A1D-8FFD-08E7DE0E61C1}" type="presParOf" srcId="{678D2DB4-F687-4543-8FE1-CA3119EEAF8E}" destId="{2D5E883E-41A7-4386-AF64-D61050B75D2B}" srcOrd="4" destOrd="0" presId="urn:microsoft.com/office/officeart/2005/8/layout/hProcess11"/>
    <dgm:cxn modelId="{679DAD3A-24CA-4992-B82F-20A7DE1CF72A}" type="presParOf" srcId="{2D5E883E-41A7-4386-AF64-D61050B75D2B}" destId="{DDDBC280-7CAB-4629-997E-146C6406F8F2}" srcOrd="0" destOrd="0" presId="urn:microsoft.com/office/officeart/2005/8/layout/hProcess11"/>
    <dgm:cxn modelId="{C93784C5-BF2A-4019-B5E6-D582E4F268BD}" type="presParOf" srcId="{2D5E883E-41A7-4386-AF64-D61050B75D2B}" destId="{82AE5DE8-DC5C-47FB-8ADF-B75261A15C4B}" srcOrd="1" destOrd="0" presId="urn:microsoft.com/office/officeart/2005/8/layout/hProcess11"/>
    <dgm:cxn modelId="{C920790B-F38B-45CE-A495-92CCA0DBF9FE}" type="presParOf" srcId="{2D5E883E-41A7-4386-AF64-D61050B75D2B}" destId="{BA2B4B0E-E06B-4DA5-89BF-51B6E6BF8DEF}" srcOrd="2" destOrd="0" presId="urn:microsoft.com/office/officeart/2005/8/layout/hProcess11"/>
    <dgm:cxn modelId="{95ED9FEB-50D9-4032-AC79-2E420391A062}" type="presParOf" srcId="{678D2DB4-F687-4543-8FE1-CA3119EEAF8E}" destId="{7738142C-3742-4E4D-AED8-27F1586B56BE}" srcOrd="5" destOrd="0" presId="urn:microsoft.com/office/officeart/2005/8/layout/hProcess11"/>
    <dgm:cxn modelId="{A0930688-D33B-4067-B854-97394F1C13BB}" type="presParOf" srcId="{678D2DB4-F687-4543-8FE1-CA3119EEAF8E}" destId="{30F60582-BFDF-4441-8376-02BD7C2315C7}" srcOrd="6" destOrd="0" presId="urn:microsoft.com/office/officeart/2005/8/layout/hProcess11"/>
    <dgm:cxn modelId="{7681A192-1E17-458B-968D-CD26FF732F05}" type="presParOf" srcId="{30F60582-BFDF-4441-8376-02BD7C2315C7}" destId="{2317837B-7113-4544-AD09-BAEE9AC6AA68}" srcOrd="0" destOrd="0" presId="urn:microsoft.com/office/officeart/2005/8/layout/hProcess11"/>
    <dgm:cxn modelId="{16054C97-D55E-41EF-ACCA-995791F51AAC}" type="presParOf" srcId="{30F60582-BFDF-4441-8376-02BD7C2315C7}" destId="{602E2587-9E7A-40DA-A946-D9B8033F31EA}" srcOrd="1" destOrd="0" presId="urn:microsoft.com/office/officeart/2005/8/layout/hProcess11"/>
    <dgm:cxn modelId="{5A34DC0D-AE56-441A-BD81-2F8055AD199D}" type="presParOf" srcId="{30F60582-BFDF-4441-8376-02BD7C2315C7}" destId="{69585EF1-7055-4C34-85B9-79DCE7C4CA41}" srcOrd="2" destOrd="0" presId="urn:microsoft.com/office/officeart/2005/8/layout/hProcess11"/>
    <dgm:cxn modelId="{58B9EBCC-B529-4A2C-A233-D9230D3804FD}" type="presParOf" srcId="{678D2DB4-F687-4543-8FE1-CA3119EEAF8E}" destId="{727D82DC-92A6-4647-BD48-1167265963D1}" srcOrd="7" destOrd="0" presId="urn:microsoft.com/office/officeart/2005/8/layout/hProcess11"/>
    <dgm:cxn modelId="{1E9BB768-6787-418F-86DB-C8D71FC8D8E4}" type="presParOf" srcId="{678D2DB4-F687-4543-8FE1-CA3119EEAF8E}" destId="{74AA59A4-0E83-4A27-9CDB-5E5ED03227B8}" srcOrd="8" destOrd="0" presId="urn:microsoft.com/office/officeart/2005/8/layout/hProcess11"/>
    <dgm:cxn modelId="{1F5DC08D-72C0-4B8C-A5E2-F53BF81FB337}" type="presParOf" srcId="{74AA59A4-0E83-4A27-9CDB-5E5ED03227B8}" destId="{4D4CC492-C5DD-4758-8A83-3E7158B61B1F}" srcOrd="0" destOrd="0" presId="urn:microsoft.com/office/officeart/2005/8/layout/hProcess11"/>
    <dgm:cxn modelId="{F40790BE-6305-4FE9-91A9-7A110E611382}" type="presParOf" srcId="{74AA59A4-0E83-4A27-9CDB-5E5ED03227B8}" destId="{53BE1E14-9DCF-4EF9-BC3D-74AE22581233}" srcOrd="1" destOrd="0" presId="urn:microsoft.com/office/officeart/2005/8/layout/hProcess11"/>
    <dgm:cxn modelId="{0FD3B721-BA3F-49C4-ABF1-CF29EE44F2A7}" type="presParOf" srcId="{74AA59A4-0E83-4A27-9CDB-5E5ED03227B8}" destId="{D9266C83-A215-4B52-899F-5B3CE6E1483E}" srcOrd="2" destOrd="0" presId="urn:microsoft.com/office/officeart/2005/8/layout/hProcess11"/>
    <dgm:cxn modelId="{8C654AAA-C37C-4192-946B-9114EE09AFDA}" type="presParOf" srcId="{678D2DB4-F687-4543-8FE1-CA3119EEAF8E}" destId="{D00B4E34-F6F7-4965-BA41-E3D3230B7F4C}" srcOrd="9" destOrd="0" presId="urn:microsoft.com/office/officeart/2005/8/layout/hProcess11"/>
    <dgm:cxn modelId="{B9B2A838-3155-4182-B73B-D1991F6A5253}" type="presParOf" srcId="{678D2DB4-F687-4543-8FE1-CA3119EEAF8E}" destId="{8E2BC751-40E5-41B5-9A27-CA4E97A32EE8}" srcOrd="10" destOrd="0" presId="urn:microsoft.com/office/officeart/2005/8/layout/hProcess11"/>
    <dgm:cxn modelId="{EB117155-0769-45E6-9F65-3B4D4336A8C6}" type="presParOf" srcId="{8E2BC751-40E5-41B5-9A27-CA4E97A32EE8}" destId="{D14E0F22-30A9-4587-8C2E-FE64277ABF7C}" srcOrd="0" destOrd="0" presId="urn:microsoft.com/office/officeart/2005/8/layout/hProcess11"/>
    <dgm:cxn modelId="{2FFC5F84-6D17-4C55-BFE5-46268813ABDE}" type="presParOf" srcId="{8E2BC751-40E5-41B5-9A27-CA4E97A32EE8}" destId="{909C4113-65A5-49E7-ABBE-2D7611B3BE58}" srcOrd="1" destOrd="0" presId="urn:microsoft.com/office/officeart/2005/8/layout/hProcess11"/>
    <dgm:cxn modelId="{56965A44-1F95-4C8A-A8DC-C2D2F852E164}" type="presParOf" srcId="{8E2BC751-40E5-41B5-9A27-CA4E97A32EE8}" destId="{5C8C6000-E982-4DF2-882B-418F9A5135BD}" srcOrd="2" destOrd="0" presId="urn:microsoft.com/office/officeart/2005/8/layout/hProcess11"/>
    <dgm:cxn modelId="{77E5F629-212B-48E2-838C-1A1E95ED7DF9}" type="presParOf" srcId="{678D2DB4-F687-4543-8FE1-CA3119EEAF8E}" destId="{3563305F-58FF-49FE-B910-859ECEEFA6E6}" srcOrd="11" destOrd="0" presId="urn:microsoft.com/office/officeart/2005/8/layout/hProcess11"/>
    <dgm:cxn modelId="{43435F8A-CF86-445B-AA2A-0EDBA35B2643}" type="presParOf" srcId="{678D2DB4-F687-4543-8FE1-CA3119EEAF8E}" destId="{D797DC96-7D57-4CB5-AA52-CBC24B20A135}" srcOrd="12" destOrd="0" presId="urn:microsoft.com/office/officeart/2005/8/layout/hProcess11"/>
    <dgm:cxn modelId="{75502B66-C7C3-4672-9174-91FFF764CBFA}" type="presParOf" srcId="{D797DC96-7D57-4CB5-AA52-CBC24B20A135}" destId="{4B4986F6-2168-437B-8D6F-E108314317A9}" srcOrd="0" destOrd="0" presId="urn:microsoft.com/office/officeart/2005/8/layout/hProcess11"/>
    <dgm:cxn modelId="{7A7D8DF1-FBAC-4E8E-AEE3-DE52B3918B9F}" type="presParOf" srcId="{D797DC96-7D57-4CB5-AA52-CBC24B20A135}" destId="{CBB602B6-1FC9-495C-809C-8B78CCA0DF7B}" srcOrd="1" destOrd="0" presId="urn:microsoft.com/office/officeart/2005/8/layout/hProcess11"/>
    <dgm:cxn modelId="{DC35D466-3866-42FB-A620-9CFD204A0A65}" type="presParOf" srcId="{D797DC96-7D57-4CB5-AA52-CBC24B20A135}" destId="{6B8A6908-BC9B-429E-B82C-A2AB6BEA288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9F55A-62B6-469C-B523-782265CA2538}">
      <dsp:nvSpPr>
        <dsp:cNvPr id="0" name=""/>
        <dsp:cNvSpPr/>
      </dsp:nvSpPr>
      <dsp:spPr>
        <a:xfrm flipV="1">
          <a:off x="0" y="3517875"/>
          <a:ext cx="28331718" cy="101541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85A441-E92E-4D06-8212-F99001301BF3}">
      <dsp:nvSpPr>
        <dsp:cNvPr id="0" name=""/>
        <dsp:cNvSpPr/>
      </dsp:nvSpPr>
      <dsp:spPr>
        <a:xfrm>
          <a:off x="2178" y="0"/>
          <a:ext cx="3492354" cy="322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b" anchorCtr="0">
          <a:noAutofit/>
        </a:bodyPr>
        <a:lstStyle/>
        <a:p>
          <a:pPr lvl="0" algn="ctr" defTabSz="1778000">
            <a:lnSpc>
              <a:spcPct val="90000"/>
            </a:lnSpc>
            <a:spcBef>
              <a:spcPct val="0"/>
            </a:spcBef>
            <a:spcAft>
              <a:spcPct val="35000"/>
            </a:spcAft>
          </a:pPr>
          <a:r>
            <a:rPr lang="tr-TR" sz="4000" b="1" kern="1200"/>
            <a:t>GİRİŞ:</a:t>
          </a:r>
          <a:endParaRPr lang="tr-TR" sz="4000" kern="1200"/>
        </a:p>
      </dsp:txBody>
      <dsp:txXfrm>
        <a:off x="2178" y="0"/>
        <a:ext cx="3492354" cy="3220465"/>
      </dsp:txXfrm>
    </dsp:sp>
    <dsp:sp modelId="{B42D896C-F81D-4678-AFCC-0DB5203BA9DF}">
      <dsp:nvSpPr>
        <dsp:cNvPr id="0" name=""/>
        <dsp:cNvSpPr/>
      </dsp:nvSpPr>
      <dsp:spPr>
        <a:xfrm>
          <a:off x="1345797" y="3623023"/>
          <a:ext cx="805116" cy="8051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BEFD21-DFB3-4F3F-B46C-D34ABF5FDF4F}">
      <dsp:nvSpPr>
        <dsp:cNvPr id="0" name=""/>
        <dsp:cNvSpPr/>
      </dsp:nvSpPr>
      <dsp:spPr>
        <a:xfrm>
          <a:off x="3669151" y="4830698"/>
          <a:ext cx="3492354" cy="322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t" anchorCtr="0">
          <a:noAutofit/>
        </a:bodyPr>
        <a:lstStyle/>
        <a:p>
          <a:pPr lvl="0" algn="ctr" defTabSz="1600200">
            <a:lnSpc>
              <a:spcPct val="90000"/>
            </a:lnSpc>
            <a:spcBef>
              <a:spcPct val="0"/>
            </a:spcBef>
            <a:spcAft>
              <a:spcPct val="35000"/>
            </a:spcAft>
          </a:pPr>
          <a:r>
            <a:rPr lang="tr-TR" sz="3600" b="1" kern="1200" dirty="0"/>
            <a:t>NEDEN GERİ DÖNÜŞÜM?</a:t>
          </a:r>
          <a:endParaRPr lang="tr-TR" sz="3600" kern="1200" dirty="0"/>
        </a:p>
      </dsp:txBody>
      <dsp:txXfrm>
        <a:off x="3669151" y="4830698"/>
        <a:ext cx="3492354" cy="3220465"/>
      </dsp:txXfrm>
    </dsp:sp>
    <dsp:sp modelId="{E70BBCDC-F17F-4844-A5E3-77644C2FF853}">
      <dsp:nvSpPr>
        <dsp:cNvPr id="0" name=""/>
        <dsp:cNvSpPr/>
      </dsp:nvSpPr>
      <dsp:spPr>
        <a:xfrm flipV="1">
          <a:off x="5803004" y="1197365"/>
          <a:ext cx="494558" cy="3320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BC280-7CAB-4629-997E-146C6406F8F2}">
      <dsp:nvSpPr>
        <dsp:cNvPr id="0" name=""/>
        <dsp:cNvSpPr/>
      </dsp:nvSpPr>
      <dsp:spPr>
        <a:xfrm>
          <a:off x="7336123" y="0"/>
          <a:ext cx="3492354" cy="322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b" anchorCtr="0">
          <a:noAutofit/>
        </a:bodyPr>
        <a:lstStyle/>
        <a:p>
          <a:pPr lvl="0" algn="ctr" defTabSz="1778000">
            <a:lnSpc>
              <a:spcPct val="90000"/>
            </a:lnSpc>
            <a:spcBef>
              <a:spcPct val="0"/>
            </a:spcBef>
            <a:spcAft>
              <a:spcPct val="35000"/>
            </a:spcAft>
          </a:pPr>
          <a:r>
            <a:rPr lang="tr-TR" sz="4000" b="1" kern="1200" dirty="0"/>
            <a:t>1)Doğal kaynaklarımız korunur                              </a:t>
          </a:r>
          <a:endParaRPr lang="tr-TR" sz="4000" kern="1200" dirty="0"/>
        </a:p>
      </dsp:txBody>
      <dsp:txXfrm>
        <a:off x="7336123" y="0"/>
        <a:ext cx="3492354" cy="3220465"/>
      </dsp:txXfrm>
    </dsp:sp>
    <dsp:sp modelId="{82AE5DE8-DC5C-47FB-8ADF-B75261A15C4B}">
      <dsp:nvSpPr>
        <dsp:cNvPr id="0" name=""/>
        <dsp:cNvSpPr/>
      </dsp:nvSpPr>
      <dsp:spPr>
        <a:xfrm>
          <a:off x="8679742" y="3623023"/>
          <a:ext cx="805116" cy="8051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7837B-7113-4544-AD09-BAEE9AC6AA68}">
      <dsp:nvSpPr>
        <dsp:cNvPr id="0" name=""/>
        <dsp:cNvSpPr/>
      </dsp:nvSpPr>
      <dsp:spPr>
        <a:xfrm>
          <a:off x="11003095" y="4830698"/>
          <a:ext cx="3492354" cy="322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tr-TR" sz="4000" b="1" kern="1200"/>
            <a:t>2) Enerji tasarrufu sağlanır                                                            </a:t>
          </a:r>
          <a:endParaRPr lang="tr-TR" sz="4000" kern="1200"/>
        </a:p>
      </dsp:txBody>
      <dsp:txXfrm>
        <a:off x="11003095" y="4830698"/>
        <a:ext cx="3492354" cy="3220465"/>
      </dsp:txXfrm>
    </dsp:sp>
    <dsp:sp modelId="{602E2587-9E7A-40DA-A946-D9B8033F31EA}">
      <dsp:nvSpPr>
        <dsp:cNvPr id="0" name=""/>
        <dsp:cNvSpPr/>
      </dsp:nvSpPr>
      <dsp:spPr>
        <a:xfrm>
          <a:off x="12346714" y="3623023"/>
          <a:ext cx="805116" cy="8051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4CC492-C5DD-4758-8A83-3E7158B61B1F}">
      <dsp:nvSpPr>
        <dsp:cNvPr id="0" name=""/>
        <dsp:cNvSpPr/>
      </dsp:nvSpPr>
      <dsp:spPr>
        <a:xfrm>
          <a:off x="14670068" y="0"/>
          <a:ext cx="3492354" cy="322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b" anchorCtr="0">
          <a:noAutofit/>
        </a:bodyPr>
        <a:lstStyle/>
        <a:p>
          <a:pPr lvl="0" algn="ctr" defTabSz="1778000">
            <a:lnSpc>
              <a:spcPct val="90000"/>
            </a:lnSpc>
            <a:spcBef>
              <a:spcPct val="0"/>
            </a:spcBef>
            <a:spcAft>
              <a:spcPct val="35000"/>
            </a:spcAft>
          </a:pPr>
          <a:r>
            <a:rPr lang="tr-TR" sz="4000" b="1" kern="1200" dirty="0"/>
            <a:t>3) Ekonomiye katkı sağlanır</a:t>
          </a:r>
          <a:endParaRPr lang="tr-TR" sz="4000" kern="1200" dirty="0"/>
        </a:p>
      </dsp:txBody>
      <dsp:txXfrm>
        <a:off x="14670068" y="0"/>
        <a:ext cx="3492354" cy="3220465"/>
      </dsp:txXfrm>
    </dsp:sp>
    <dsp:sp modelId="{53BE1E14-9DCF-4EF9-BC3D-74AE22581233}">
      <dsp:nvSpPr>
        <dsp:cNvPr id="0" name=""/>
        <dsp:cNvSpPr/>
      </dsp:nvSpPr>
      <dsp:spPr>
        <a:xfrm>
          <a:off x="15951459" y="2938513"/>
          <a:ext cx="805116" cy="8051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E0F22-30A9-4587-8C2E-FE64277ABF7C}">
      <dsp:nvSpPr>
        <dsp:cNvPr id="0" name=""/>
        <dsp:cNvSpPr/>
      </dsp:nvSpPr>
      <dsp:spPr>
        <a:xfrm>
          <a:off x="18337040" y="4830698"/>
          <a:ext cx="3492354" cy="322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tr-TR" sz="4000" b="1" kern="1200"/>
            <a:t>4)Atık miktarı azalır</a:t>
          </a:r>
          <a:endParaRPr lang="tr-TR" sz="4000" kern="1200"/>
        </a:p>
      </dsp:txBody>
      <dsp:txXfrm>
        <a:off x="18337040" y="4830698"/>
        <a:ext cx="3492354" cy="3220465"/>
      </dsp:txXfrm>
    </dsp:sp>
    <dsp:sp modelId="{909C4113-65A5-49E7-ABBE-2D7611B3BE58}">
      <dsp:nvSpPr>
        <dsp:cNvPr id="0" name=""/>
        <dsp:cNvSpPr/>
      </dsp:nvSpPr>
      <dsp:spPr>
        <a:xfrm>
          <a:off x="19680659" y="3623023"/>
          <a:ext cx="805116" cy="8051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986F6-2168-437B-8D6F-E108314317A9}">
      <dsp:nvSpPr>
        <dsp:cNvPr id="0" name=""/>
        <dsp:cNvSpPr/>
      </dsp:nvSpPr>
      <dsp:spPr>
        <a:xfrm>
          <a:off x="22004012" y="0"/>
          <a:ext cx="3492354" cy="322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b" anchorCtr="0">
          <a:noAutofit/>
        </a:bodyPr>
        <a:lstStyle/>
        <a:p>
          <a:pPr lvl="0" algn="ctr" defTabSz="1778000">
            <a:lnSpc>
              <a:spcPct val="90000"/>
            </a:lnSpc>
            <a:spcBef>
              <a:spcPct val="0"/>
            </a:spcBef>
            <a:spcAft>
              <a:spcPct val="35000"/>
            </a:spcAft>
          </a:pPr>
          <a:r>
            <a:rPr lang="tr-TR" sz="4000" b="1" kern="1200"/>
            <a:t>5) Gelecek için yatırımdır</a:t>
          </a:r>
          <a:br>
            <a:rPr lang="tr-TR" sz="4000" b="1" kern="1200"/>
          </a:br>
          <a:endParaRPr lang="tr-TR" sz="4000" kern="1200"/>
        </a:p>
      </dsp:txBody>
      <dsp:txXfrm>
        <a:off x="22004012" y="0"/>
        <a:ext cx="3492354" cy="3220465"/>
      </dsp:txXfrm>
    </dsp:sp>
    <dsp:sp modelId="{CBB602B6-1FC9-495C-809C-8B78CCA0DF7B}">
      <dsp:nvSpPr>
        <dsp:cNvPr id="0" name=""/>
        <dsp:cNvSpPr/>
      </dsp:nvSpPr>
      <dsp:spPr>
        <a:xfrm flipH="1" flipV="1">
          <a:off x="24963894" y="7604042"/>
          <a:ext cx="530362" cy="3167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197775" y="7005156"/>
            <a:ext cx="24908114" cy="14902051"/>
          </a:xfrm>
        </p:spPr>
        <p:txBody>
          <a:bodyPr anchor="b"/>
          <a:lstStyle>
            <a:lvl1pPr algn="ctr">
              <a:defRPr sz="19228"/>
            </a:lvl1pPr>
          </a:lstStyle>
          <a:p>
            <a:r>
              <a:rPr lang="tr-TR"/>
              <a:t>Asıl başlık stilini düzenlemek için tıklayın</a:t>
            </a:r>
            <a:endParaRPr lang="en-US" dirty="0"/>
          </a:p>
        </p:txBody>
      </p:sp>
      <p:sp>
        <p:nvSpPr>
          <p:cNvPr id="3" name="Subtitle 2"/>
          <p:cNvSpPr>
            <a:spLocks noGrp="1"/>
          </p:cNvSpPr>
          <p:nvPr>
            <p:ph type="subTitle" idx="1"/>
          </p:nvPr>
        </p:nvSpPr>
        <p:spPr>
          <a:xfrm>
            <a:off x="3662958" y="22481887"/>
            <a:ext cx="21977747" cy="10334331"/>
          </a:xfrm>
        </p:spPr>
        <p:txBody>
          <a:bodyPr/>
          <a:lstStyle>
            <a:lvl1pPr marL="0" indent="0" algn="ctr">
              <a:buNone/>
              <a:defRPr sz="7691"/>
            </a:lvl1pPr>
            <a:lvl2pPr marL="1465189" indent="0" algn="ctr">
              <a:buNone/>
              <a:defRPr sz="6409"/>
            </a:lvl2pPr>
            <a:lvl3pPr marL="2930378" indent="0" algn="ctr">
              <a:buNone/>
              <a:defRPr sz="5768"/>
            </a:lvl3pPr>
            <a:lvl4pPr marL="4395567" indent="0" algn="ctr">
              <a:buNone/>
              <a:defRPr sz="5128"/>
            </a:lvl4pPr>
            <a:lvl5pPr marL="5860755" indent="0" algn="ctr">
              <a:buNone/>
              <a:defRPr sz="5128"/>
            </a:lvl5pPr>
            <a:lvl6pPr marL="7325944" indent="0" algn="ctr">
              <a:buNone/>
              <a:defRPr sz="5128"/>
            </a:lvl6pPr>
            <a:lvl7pPr marL="8791133" indent="0" algn="ctr">
              <a:buNone/>
              <a:defRPr sz="5128"/>
            </a:lvl7pPr>
            <a:lvl8pPr marL="10256322" indent="0" algn="ctr">
              <a:buNone/>
              <a:defRPr sz="5128"/>
            </a:lvl8pPr>
            <a:lvl9pPr marL="11721511" indent="0" algn="ctr">
              <a:buNone/>
              <a:defRPr sz="5128"/>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F2A490B-9AAF-4C8C-8DF8-82D8FC70E1A6}" type="datetimeFigureOut">
              <a:rPr lang="tr-TR" smtClean="0"/>
              <a:t>30.05.2020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BE0D60-3914-4A77-B0AB-DFB1E5072B06}" type="slidenum">
              <a:rPr lang="tr-TR" smtClean="0"/>
              <a:t>‹#›</a:t>
            </a:fld>
            <a:endParaRPr lang="tr-TR"/>
          </a:p>
        </p:txBody>
      </p:sp>
    </p:spTree>
    <p:extLst>
      <p:ext uri="{BB962C8B-B14F-4D97-AF65-F5344CB8AC3E}">
        <p14:creationId xmlns:p14="http://schemas.microsoft.com/office/powerpoint/2010/main" val="254833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F2A490B-9AAF-4C8C-8DF8-82D8FC70E1A6}" type="datetimeFigureOut">
              <a:rPr lang="tr-TR" smtClean="0"/>
              <a:t>30.05.2020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BE0D60-3914-4A77-B0AB-DFB1E5072B06}" type="slidenum">
              <a:rPr lang="tr-TR" smtClean="0"/>
              <a:t>‹#›</a:t>
            </a:fld>
            <a:endParaRPr lang="tr-TR"/>
          </a:p>
        </p:txBody>
      </p:sp>
    </p:spTree>
    <p:extLst>
      <p:ext uri="{BB962C8B-B14F-4D97-AF65-F5344CB8AC3E}">
        <p14:creationId xmlns:p14="http://schemas.microsoft.com/office/powerpoint/2010/main" val="307337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970436" y="2278904"/>
            <a:ext cx="6318602" cy="3627421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014629" y="2278904"/>
            <a:ext cx="18589511" cy="3627421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F2A490B-9AAF-4C8C-8DF8-82D8FC70E1A6}" type="datetimeFigureOut">
              <a:rPr lang="tr-TR" smtClean="0"/>
              <a:t>30.05.2020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BE0D60-3914-4A77-B0AB-DFB1E5072B06}" type="slidenum">
              <a:rPr lang="tr-TR" smtClean="0"/>
              <a:t>‹#›</a:t>
            </a:fld>
            <a:endParaRPr lang="tr-TR"/>
          </a:p>
        </p:txBody>
      </p:sp>
    </p:spTree>
    <p:extLst>
      <p:ext uri="{BB962C8B-B14F-4D97-AF65-F5344CB8AC3E}">
        <p14:creationId xmlns:p14="http://schemas.microsoft.com/office/powerpoint/2010/main" val="43228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F2A490B-9AAF-4C8C-8DF8-82D8FC70E1A6}" type="datetimeFigureOut">
              <a:rPr lang="tr-TR" smtClean="0"/>
              <a:t>30.05.2020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BE0D60-3914-4A77-B0AB-DFB1E5072B06}" type="slidenum">
              <a:rPr lang="tr-TR" smtClean="0"/>
              <a:t>‹#›</a:t>
            </a:fld>
            <a:endParaRPr lang="tr-TR"/>
          </a:p>
        </p:txBody>
      </p:sp>
    </p:spTree>
    <p:extLst>
      <p:ext uri="{BB962C8B-B14F-4D97-AF65-F5344CB8AC3E}">
        <p14:creationId xmlns:p14="http://schemas.microsoft.com/office/powerpoint/2010/main" val="322480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999366" y="10671229"/>
            <a:ext cx="25274409" cy="17805173"/>
          </a:xfrm>
        </p:spPr>
        <p:txBody>
          <a:bodyPr anchor="b"/>
          <a:lstStyle>
            <a:lvl1pPr>
              <a:defRPr sz="19228"/>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99366" y="28644846"/>
            <a:ext cx="25274409" cy="9363320"/>
          </a:xfrm>
        </p:spPr>
        <p:txBody>
          <a:bodyPr/>
          <a:lstStyle>
            <a:lvl1pPr marL="0" indent="0">
              <a:buNone/>
              <a:defRPr sz="7691">
                <a:solidFill>
                  <a:schemeClr val="tx1"/>
                </a:solidFill>
              </a:defRPr>
            </a:lvl1pPr>
            <a:lvl2pPr marL="1465189" indent="0">
              <a:buNone/>
              <a:defRPr sz="6409">
                <a:solidFill>
                  <a:schemeClr val="tx1">
                    <a:tint val="75000"/>
                  </a:schemeClr>
                </a:solidFill>
              </a:defRPr>
            </a:lvl2pPr>
            <a:lvl3pPr marL="2930378" indent="0">
              <a:buNone/>
              <a:defRPr sz="5768">
                <a:solidFill>
                  <a:schemeClr val="tx1">
                    <a:tint val="75000"/>
                  </a:schemeClr>
                </a:solidFill>
              </a:defRPr>
            </a:lvl3pPr>
            <a:lvl4pPr marL="4395567" indent="0">
              <a:buNone/>
              <a:defRPr sz="5128">
                <a:solidFill>
                  <a:schemeClr val="tx1">
                    <a:tint val="75000"/>
                  </a:schemeClr>
                </a:solidFill>
              </a:defRPr>
            </a:lvl4pPr>
            <a:lvl5pPr marL="5860755" indent="0">
              <a:buNone/>
              <a:defRPr sz="5128">
                <a:solidFill>
                  <a:schemeClr val="tx1">
                    <a:tint val="75000"/>
                  </a:schemeClr>
                </a:solidFill>
              </a:defRPr>
            </a:lvl5pPr>
            <a:lvl6pPr marL="7325944" indent="0">
              <a:buNone/>
              <a:defRPr sz="5128">
                <a:solidFill>
                  <a:schemeClr val="tx1">
                    <a:tint val="75000"/>
                  </a:schemeClr>
                </a:solidFill>
              </a:defRPr>
            </a:lvl6pPr>
            <a:lvl7pPr marL="8791133" indent="0">
              <a:buNone/>
              <a:defRPr sz="5128">
                <a:solidFill>
                  <a:schemeClr val="tx1">
                    <a:tint val="75000"/>
                  </a:schemeClr>
                </a:solidFill>
              </a:defRPr>
            </a:lvl7pPr>
            <a:lvl8pPr marL="10256322" indent="0">
              <a:buNone/>
              <a:defRPr sz="5128">
                <a:solidFill>
                  <a:schemeClr val="tx1">
                    <a:tint val="75000"/>
                  </a:schemeClr>
                </a:solidFill>
              </a:defRPr>
            </a:lvl8pPr>
            <a:lvl9pPr marL="11721511" indent="0">
              <a:buNone/>
              <a:defRPr sz="5128">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F2A490B-9AAF-4C8C-8DF8-82D8FC70E1A6}" type="datetimeFigureOut">
              <a:rPr lang="tr-TR" smtClean="0"/>
              <a:t>30.05.2020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BE0D60-3914-4A77-B0AB-DFB1E5072B06}" type="slidenum">
              <a:rPr lang="tr-TR" smtClean="0"/>
              <a:t>‹#›</a:t>
            </a:fld>
            <a:endParaRPr lang="tr-TR"/>
          </a:p>
        </p:txBody>
      </p:sp>
    </p:spTree>
    <p:extLst>
      <p:ext uri="{BB962C8B-B14F-4D97-AF65-F5344CB8AC3E}">
        <p14:creationId xmlns:p14="http://schemas.microsoft.com/office/powerpoint/2010/main" val="407244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014627" y="11394520"/>
            <a:ext cx="12454057" cy="2715859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4834979" y="11394520"/>
            <a:ext cx="12454057" cy="2715859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F2A490B-9AAF-4C8C-8DF8-82D8FC70E1A6}" type="datetimeFigureOut">
              <a:rPr lang="tr-TR" smtClean="0"/>
              <a:t>30.05.2020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FBE0D60-3914-4A77-B0AB-DFB1E5072B06}" type="slidenum">
              <a:rPr lang="tr-TR" smtClean="0"/>
              <a:t>‹#›</a:t>
            </a:fld>
            <a:endParaRPr lang="tr-TR"/>
          </a:p>
        </p:txBody>
      </p:sp>
    </p:spTree>
    <p:extLst>
      <p:ext uri="{BB962C8B-B14F-4D97-AF65-F5344CB8AC3E}">
        <p14:creationId xmlns:p14="http://schemas.microsoft.com/office/powerpoint/2010/main" val="54812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018444" y="2278913"/>
            <a:ext cx="25274409" cy="827341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018447" y="10492870"/>
            <a:ext cx="12396821" cy="5142393"/>
          </a:xfrm>
        </p:spPr>
        <p:txBody>
          <a:bodyPr anchor="b"/>
          <a:lstStyle>
            <a:lvl1pPr marL="0" indent="0">
              <a:buNone/>
              <a:defRPr sz="7691" b="1"/>
            </a:lvl1pPr>
            <a:lvl2pPr marL="1465189" indent="0">
              <a:buNone/>
              <a:defRPr sz="6409" b="1"/>
            </a:lvl2pPr>
            <a:lvl3pPr marL="2930378" indent="0">
              <a:buNone/>
              <a:defRPr sz="5768" b="1"/>
            </a:lvl3pPr>
            <a:lvl4pPr marL="4395567" indent="0">
              <a:buNone/>
              <a:defRPr sz="5128" b="1"/>
            </a:lvl4pPr>
            <a:lvl5pPr marL="5860755" indent="0">
              <a:buNone/>
              <a:defRPr sz="5128" b="1"/>
            </a:lvl5pPr>
            <a:lvl6pPr marL="7325944" indent="0">
              <a:buNone/>
              <a:defRPr sz="5128" b="1"/>
            </a:lvl6pPr>
            <a:lvl7pPr marL="8791133" indent="0">
              <a:buNone/>
              <a:defRPr sz="5128" b="1"/>
            </a:lvl7pPr>
            <a:lvl8pPr marL="10256322" indent="0">
              <a:buNone/>
              <a:defRPr sz="5128" b="1"/>
            </a:lvl8pPr>
            <a:lvl9pPr marL="11721511" indent="0">
              <a:buNone/>
              <a:defRPr sz="5128" b="1"/>
            </a:lvl9pPr>
          </a:lstStyle>
          <a:p>
            <a:pPr lvl="0"/>
            <a:r>
              <a:rPr lang="tr-TR"/>
              <a:t>Asıl metin stillerini düzenlemek için tıklayın</a:t>
            </a:r>
          </a:p>
        </p:txBody>
      </p:sp>
      <p:sp>
        <p:nvSpPr>
          <p:cNvPr id="4" name="Content Placeholder 3"/>
          <p:cNvSpPr>
            <a:spLocks noGrp="1"/>
          </p:cNvSpPr>
          <p:nvPr>
            <p:ph sz="half" idx="2"/>
          </p:nvPr>
        </p:nvSpPr>
        <p:spPr>
          <a:xfrm>
            <a:off x="2018447" y="15635264"/>
            <a:ext cx="12396821" cy="2299711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4834981" y="10492870"/>
            <a:ext cx="12457874" cy="5142393"/>
          </a:xfrm>
        </p:spPr>
        <p:txBody>
          <a:bodyPr anchor="b"/>
          <a:lstStyle>
            <a:lvl1pPr marL="0" indent="0">
              <a:buNone/>
              <a:defRPr sz="7691" b="1"/>
            </a:lvl1pPr>
            <a:lvl2pPr marL="1465189" indent="0">
              <a:buNone/>
              <a:defRPr sz="6409" b="1"/>
            </a:lvl2pPr>
            <a:lvl3pPr marL="2930378" indent="0">
              <a:buNone/>
              <a:defRPr sz="5768" b="1"/>
            </a:lvl3pPr>
            <a:lvl4pPr marL="4395567" indent="0">
              <a:buNone/>
              <a:defRPr sz="5128" b="1"/>
            </a:lvl4pPr>
            <a:lvl5pPr marL="5860755" indent="0">
              <a:buNone/>
              <a:defRPr sz="5128" b="1"/>
            </a:lvl5pPr>
            <a:lvl6pPr marL="7325944" indent="0">
              <a:buNone/>
              <a:defRPr sz="5128" b="1"/>
            </a:lvl6pPr>
            <a:lvl7pPr marL="8791133" indent="0">
              <a:buNone/>
              <a:defRPr sz="5128" b="1"/>
            </a:lvl7pPr>
            <a:lvl8pPr marL="10256322" indent="0">
              <a:buNone/>
              <a:defRPr sz="5128" b="1"/>
            </a:lvl8pPr>
            <a:lvl9pPr marL="11721511" indent="0">
              <a:buNone/>
              <a:defRPr sz="5128" b="1"/>
            </a:lvl9pPr>
          </a:lstStyle>
          <a:p>
            <a:pPr lvl="0"/>
            <a:r>
              <a:rPr lang="tr-TR"/>
              <a:t>Asıl metin stillerini düzenlemek için tıklayın</a:t>
            </a:r>
          </a:p>
        </p:txBody>
      </p:sp>
      <p:sp>
        <p:nvSpPr>
          <p:cNvPr id="6" name="Content Placeholder 5"/>
          <p:cNvSpPr>
            <a:spLocks noGrp="1"/>
          </p:cNvSpPr>
          <p:nvPr>
            <p:ph sz="quarter" idx="4"/>
          </p:nvPr>
        </p:nvSpPr>
        <p:spPr>
          <a:xfrm>
            <a:off x="14834981" y="15635264"/>
            <a:ext cx="12457874" cy="2299711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F2A490B-9AAF-4C8C-8DF8-82D8FC70E1A6}" type="datetimeFigureOut">
              <a:rPr lang="tr-TR" smtClean="0"/>
              <a:t>30.05.2020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FBE0D60-3914-4A77-B0AB-DFB1E5072B06}" type="slidenum">
              <a:rPr lang="tr-TR" smtClean="0"/>
              <a:t>‹#›</a:t>
            </a:fld>
            <a:endParaRPr lang="tr-TR"/>
          </a:p>
        </p:txBody>
      </p:sp>
    </p:spTree>
    <p:extLst>
      <p:ext uri="{BB962C8B-B14F-4D97-AF65-F5344CB8AC3E}">
        <p14:creationId xmlns:p14="http://schemas.microsoft.com/office/powerpoint/2010/main" val="106967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F2A490B-9AAF-4C8C-8DF8-82D8FC70E1A6}" type="datetimeFigureOut">
              <a:rPr lang="tr-TR" smtClean="0"/>
              <a:t>30.05.2020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FBE0D60-3914-4A77-B0AB-DFB1E5072B06}" type="slidenum">
              <a:rPr lang="tr-TR" smtClean="0"/>
              <a:t>‹#›</a:t>
            </a:fld>
            <a:endParaRPr lang="tr-TR"/>
          </a:p>
        </p:txBody>
      </p:sp>
    </p:spTree>
    <p:extLst>
      <p:ext uri="{BB962C8B-B14F-4D97-AF65-F5344CB8AC3E}">
        <p14:creationId xmlns:p14="http://schemas.microsoft.com/office/powerpoint/2010/main" val="146075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A490B-9AAF-4C8C-8DF8-82D8FC70E1A6}" type="datetimeFigureOut">
              <a:rPr lang="tr-TR" smtClean="0"/>
              <a:t>30.05.2020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FBE0D60-3914-4A77-B0AB-DFB1E5072B06}" type="slidenum">
              <a:rPr lang="tr-TR" smtClean="0"/>
              <a:t>‹#›</a:t>
            </a:fld>
            <a:endParaRPr lang="tr-TR"/>
          </a:p>
        </p:txBody>
      </p:sp>
    </p:spTree>
    <p:extLst>
      <p:ext uri="{BB962C8B-B14F-4D97-AF65-F5344CB8AC3E}">
        <p14:creationId xmlns:p14="http://schemas.microsoft.com/office/powerpoint/2010/main" val="249212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018444" y="2853584"/>
            <a:ext cx="9451194" cy="9987545"/>
          </a:xfrm>
        </p:spPr>
        <p:txBody>
          <a:bodyPr anchor="b"/>
          <a:lstStyle>
            <a:lvl1pPr>
              <a:defRPr sz="10255"/>
            </a:lvl1pPr>
          </a:lstStyle>
          <a:p>
            <a:r>
              <a:rPr lang="tr-TR"/>
              <a:t>Asıl başlık stilini düzenlemek için tıklayın</a:t>
            </a:r>
            <a:endParaRPr lang="en-US" dirty="0"/>
          </a:p>
        </p:txBody>
      </p:sp>
      <p:sp>
        <p:nvSpPr>
          <p:cNvPr id="3" name="Content Placeholder 2"/>
          <p:cNvSpPr>
            <a:spLocks noGrp="1"/>
          </p:cNvSpPr>
          <p:nvPr>
            <p:ph idx="1"/>
          </p:nvPr>
        </p:nvSpPr>
        <p:spPr>
          <a:xfrm>
            <a:off x="12457874" y="6162959"/>
            <a:ext cx="14834979" cy="30418415"/>
          </a:xfrm>
        </p:spPr>
        <p:txBody>
          <a:bodyPr/>
          <a:lstStyle>
            <a:lvl1pPr>
              <a:defRPr sz="10255"/>
            </a:lvl1pPr>
            <a:lvl2pPr>
              <a:defRPr sz="8973"/>
            </a:lvl2pPr>
            <a:lvl3pPr>
              <a:defRPr sz="7691"/>
            </a:lvl3pPr>
            <a:lvl4pPr>
              <a:defRPr sz="6409"/>
            </a:lvl4pPr>
            <a:lvl5pPr>
              <a:defRPr sz="6409"/>
            </a:lvl5pPr>
            <a:lvl6pPr>
              <a:defRPr sz="6409"/>
            </a:lvl6pPr>
            <a:lvl7pPr>
              <a:defRPr sz="6409"/>
            </a:lvl7pPr>
            <a:lvl8pPr>
              <a:defRPr sz="6409"/>
            </a:lvl8pPr>
            <a:lvl9pPr>
              <a:defRPr sz="6409"/>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018444" y="12841129"/>
            <a:ext cx="9451194" cy="23789780"/>
          </a:xfrm>
        </p:spPr>
        <p:txBody>
          <a:bodyPr/>
          <a:lstStyle>
            <a:lvl1pPr marL="0" indent="0">
              <a:buNone/>
              <a:defRPr sz="5128"/>
            </a:lvl1pPr>
            <a:lvl2pPr marL="1465189" indent="0">
              <a:buNone/>
              <a:defRPr sz="4487"/>
            </a:lvl2pPr>
            <a:lvl3pPr marL="2930378" indent="0">
              <a:buNone/>
              <a:defRPr sz="3846"/>
            </a:lvl3pPr>
            <a:lvl4pPr marL="4395567" indent="0">
              <a:buNone/>
              <a:defRPr sz="3205"/>
            </a:lvl4pPr>
            <a:lvl5pPr marL="5860755" indent="0">
              <a:buNone/>
              <a:defRPr sz="3205"/>
            </a:lvl5pPr>
            <a:lvl6pPr marL="7325944" indent="0">
              <a:buNone/>
              <a:defRPr sz="3205"/>
            </a:lvl6pPr>
            <a:lvl7pPr marL="8791133" indent="0">
              <a:buNone/>
              <a:defRPr sz="3205"/>
            </a:lvl7pPr>
            <a:lvl8pPr marL="10256322" indent="0">
              <a:buNone/>
              <a:defRPr sz="3205"/>
            </a:lvl8pPr>
            <a:lvl9pPr marL="11721511" indent="0">
              <a:buNone/>
              <a:defRPr sz="3205"/>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F2A490B-9AAF-4C8C-8DF8-82D8FC70E1A6}" type="datetimeFigureOut">
              <a:rPr lang="tr-TR" smtClean="0"/>
              <a:t>30.05.2020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FBE0D60-3914-4A77-B0AB-DFB1E5072B06}" type="slidenum">
              <a:rPr lang="tr-TR" smtClean="0"/>
              <a:t>‹#›</a:t>
            </a:fld>
            <a:endParaRPr lang="tr-TR"/>
          </a:p>
        </p:txBody>
      </p:sp>
    </p:spTree>
    <p:extLst>
      <p:ext uri="{BB962C8B-B14F-4D97-AF65-F5344CB8AC3E}">
        <p14:creationId xmlns:p14="http://schemas.microsoft.com/office/powerpoint/2010/main" val="411441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018444" y="2853584"/>
            <a:ext cx="9451194" cy="9987545"/>
          </a:xfrm>
        </p:spPr>
        <p:txBody>
          <a:bodyPr anchor="b"/>
          <a:lstStyle>
            <a:lvl1pPr>
              <a:defRPr sz="10255"/>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2457874" y="6162959"/>
            <a:ext cx="14834979" cy="30418415"/>
          </a:xfrm>
        </p:spPr>
        <p:txBody>
          <a:bodyPr anchor="t"/>
          <a:lstStyle>
            <a:lvl1pPr marL="0" indent="0">
              <a:buNone/>
              <a:defRPr sz="10255"/>
            </a:lvl1pPr>
            <a:lvl2pPr marL="1465189" indent="0">
              <a:buNone/>
              <a:defRPr sz="8973"/>
            </a:lvl2pPr>
            <a:lvl3pPr marL="2930378" indent="0">
              <a:buNone/>
              <a:defRPr sz="7691"/>
            </a:lvl3pPr>
            <a:lvl4pPr marL="4395567" indent="0">
              <a:buNone/>
              <a:defRPr sz="6409"/>
            </a:lvl4pPr>
            <a:lvl5pPr marL="5860755" indent="0">
              <a:buNone/>
              <a:defRPr sz="6409"/>
            </a:lvl5pPr>
            <a:lvl6pPr marL="7325944" indent="0">
              <a:buNone/>
              <a:defRPr sz="6409"/>
            </a:lvl6pPr>
            <a:lvl7pPr marL="8791133" indent="0">
              <a:buNone/>
              <a:defRPr sz="6409"/>
            </a:lvl7pPr>
            <a:lvl8pPr marL="10256322" indent="0">
              <a:buNone/>
              <a:defRPr sz="6409"/>
            </a:lvl8pPr>
            <a:lvl9pPr marL="11721511" indent="0">
              <a:buNone/>
              <a:defRPr sz="6409"/>
            </a:lvl9pPr>
          </a:lstStyle>
          <a:p>
            <a:r>
              <a:rPr lang="tr-TR"/>
              <a:t>Resim eklemek için simgeye tıklayın</a:t>
            </a:r>
            <a:endParaRPr lang="en-US" dirty="0"/>
          </a:p>
        </p:txBody>
      </p:sp>
      <p:sp>
        <p:nvSpPr>
          <p:cNvPr id="4" name="Text Placeholder 3"/>
          <p:cNvSpPr>
            <a:spLocks noGrp="1"/>
          </p:cNvSpPr>
          <p:nvPr>
            <p:ph type="body" sz="half" idx="2"/>
          </p:nvPr>
        </p:nvSpPr>
        <p:spPr>
          <a:xfrm>
            <a:off x="2018444" y="12841129"/>
            <a:ext cx="9451194" cy="23789780"/>
          </a:xfrm>
        </p:spPr>
        <p:txBody>
          <a:bodyPr/>
          <a:lstStyle>
            <a:lvl1pPr marL="0" indent="0">
              <a:buNone/>
              <a:defRPr sz="5128"/>
            </a:lvl1pPr>
            <a:lvl2pPr marL="1465189" indent="0">
              <a:buNone/>
              <a:defRPr sz="4487"/>
            </a:lvl2pPr>
            <a:lvl3pPr marL="2930378" indent="0">
              <a:buNone/>
              <a:defRPr sz="3846"/>
            </a:lvl3pPr>
            <a:lvl4pPr marL="4395567" indent="0">
              <a:buNone/>
              <a:defRPr sz="3205"/>
            </a:lvl4pPr>
            <a:lvl5pPr marL="5860755" indent="0">
              <a:buNone/>
              <a:defRPr sz="3205"/>
            </a:lvl5pPr>
            <a:lvl6pPr marL="7325944" indent="0">
              <a:buNone/>
              <a:defRPr sz="3205"/>
            </a:lvl6pPr>
            <a:lvl7pPr marL="8791133" indent="0">
              <a:buNone/>
              <a:defRPr sz="3205"/>
            </a:lvl7pPr>
            <a:lvl8pPr marL="10256322" indent="0">
              <a:buNone/>
              <a:defRPr sz="3205"/>
            </a:lvl8pPr>
            <a:lvl9pPr marL="11721511" indent="0">
              <a:buNone/>
              <a:defRPr sz="3205"/>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F2A490B-9AAF-4C8C-8DF8-82D8FC70E1A6}" type="datetimeFigureOut">
              <a:rPr lang="tr-TR" smtClean="0"/>
              <a:t>30.05.2020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FBE0D60-3914-4A77-B0AB-DFB1E5072B06}" type="slidenum">
              <a:rPr lang="tr-TR" smtClean="0"/>
              <a:t>‹#›</a:t>
            </a:fld>
            <a:endParaRPr lang="tr-TR"/>
          </a:p>
        </p:txBody>
      </p:sp>
    </p:spTree>
    <p:extLst>
      <p:ext uri="{BB962C8B-B14F-4D97-AF65-F5344CB8AC3E}">
        <p14:creationId xmlns:p14="http://schemas.microsoft.com/office/powerpoint/2010/main" val="44541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56000" r="-56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4627" y="2278913"/>
            <a:ext cx="25274409" cy="82734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014627" y="11394520"/>
            <a:ext cx="25274409" cy="2715859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014627" y="39672756"/>
            <a:ext cx="6593324" cy="2278904"/>
          </a:xfrm>
          <a:prstGeom prst="rect">
            <a:avLst/>
          </a:prstGeom>
        </p:spPr>
        <p:txBody>
          <a:bodyPr vert="horz" lIns="91440" tIns="45720" rIns="91440" bIns="45720" rtlCol="0" anchor="ctr"/>
          <a:lstStyle>
            <a:lvl1pPr algn="l">
              <a:defRPr sz="3846">
                <a:solidFill>
                  <a:schemeClr val="tx1">
                    <a:tint val="75000"/>
                  </a:schemeClr>
                </a:solidFill>
              </a:defRPr>
            </a:lvl1pPr>
          </a:lstStyle>
          <a:p>
            <a:fld id="{EF2A490B-9AAF-4C8C-8DF8-82D8FC70E1A6}" type="datetimeFigureOut">
              <a:rPr lang="tr-TR" smtClean="0"/>
              <a:t>30.05.2020</a:t>
            </a:fld>
            <a:endParaRPr lang="tr-TR"/>
          </a:p>
        </p:txBody>
      </p:sp>
      <p:sp>
        <p:nvSpPr>
          <p:cNvPr id="5" name="Footer Placeholder 4"/>
          <p:cNvSpPr>
            <a:spLocks noGrp="1"/>
          </p:cNvSpPr>
          <p:nvPr>
            <p:ph type="ftr" sz="quarter" idx="3"/>
          </p:nvPr>
        </p:nvSpPr>
        <p:spPr>
          <a:xfrm>
            <a:off x="9706839" y="39672756"/>
            <a:ext cx="9889986" cy="2278904"/>
          </a:xfrm>
          <a:prstGeom prst="rect">
            <a:avLst/>
          </a:prstGeom>
        </p:spPr>
        <p:txBody>
          <a:bodyPr vert="horz" lIns="91440" tIns="45720" rIns="91440" bIns="45720" rtlCol="0" anchor="ctr"/>
          <a:lstStyle>
            <a:lvl1pPr algn="ctr">
              <a:defRPr sz="3846">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20695712" y="39672756"/>
            <a:ext cx="6593324" cy="2278904"/>
          </a:xfrm>
          <a:prstGeom prst="rect">
            <a:avLst/>
          </a:prstGeom>
        </p:spPr>
        <p:txBody>
          <a:bodyPr vert="horz" lIns="91440" tIns="45720" rIns="91440" bIns="45720" rtlCol="0" anchor="ctr"/>
          <a:lstStyle>
            <a:lvl1pPr algn="r">
              <a:defRPr sz="3846">
                <a:solidFill>
                  <a:schemeClr val="tx1">
                    <a:tint val="75000"/>
                  </a:schemeClr>
                </a:solidFill>
              </a:defRPr>
            </a:lvl1pPr>
          </a:lstStyle>
          <a:p>
            <a:fld id="{EFBE0D60-3914-4A77-B0AB-DFB1E5072B06}" type="slidenum">
              <a:rPr lang="tr-TR" smtClean="0"/>
              <a:t>‹#›</a:t>
            </a:fld>
            <a:endParaRPr lang="tr-TR"/>
          </a:p>
        </p:txBody>
      </p:sp>
    </p:spTree>
    <p:extLst>
      <p:ext uri="{BB962C8B-B14F-4D97-AF65-F5344CB8AC3E}">
        <p14:creationId xmlns:p14="http://schemas.microsoft.com/office/powerpoint/2010/main" val="1258518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930378" rtl="0" eaLnBrk="1" latinLnBrk="0" hangingPunct="1">
        <a:lnSpc>
          <a:spcPct val="90000"/>
        </a:lnSpc>
        <a:spcBef>
          <a:spcPct val="0"/>
        </a:spcBef>
        <a:buNone/>
        <a:defRPr sz="14101" kern="1200">
          <a:solidFill>
            <a:schemeClr val="tx1"/>
          </a:solidFill>
          <a:latin typeface="+mj-lt"/>
          <a:ea typeface="+mj-ea"/>
          <a:cs typeface="+mj-cs"/>
        </a:defRPr>
      </a:lvl1pPr>
    </p:titleStyle>
    <p:bodyStyle>
      <a:lvl1pPr marL="732594" indent="-732594" algn="l" defTabSz="2930378" rtl="0" eaLnBrk="1" latinLnBrk="0" hangingPunct="1">
        <a:lnSpc>
          <a:spcPct val="90000"/>
        </a:lnSpc>
        <a:spcBef>
          <a:spcPts val="3205"/>
        </a:spcBef>
        <a:buFont typeface="Arial" panose="020B0604020202020204" pitchFamily="34" charset="0"/>
        <a:buChar char="•"/>
        <a:defRPr sz="8973" kern="1200">
          <a:solidFill>
            <a:schemeClr val="tx1"/>
          </a:solidFill>
          <a:latin typeface="+mn-lt"/>
          <a:ea typeface="+mn-ea"/>
          <a:cs typeface="+mn-cs"/>
        </a:defRPr>
      </a:lvl1pPr>
      <a:lvl2pPr marL="2197783" indent="-732594" algn="l" defTabSz="2930378" rtl="0" eaLnBrk="1" latinLnBrk="0" hangingPunct="1">
        <a:lnSpc>
          <a:spcPct val="90000"/>
        </a:lnSpc>
        <a:spcBef>
          <a:spcPts val="1602"/>
        </a:spcBef>
        <a:buFont typeface="Arial" panose="020B0604020202020204" pitchFamily="34" charset="0"/>
        <a:buChar char="•"/>
        <a:defRPr sz="7691" kern="1200">
          <a:solidFill>
            <a:schemeClr val="tx1"/>
          </a:solidFill>
          <a:latin typeface="+mn-lt"/>
          <a:ea typeface="+mn-ea"/>
          <a:cs typeface="+mn-cs"/>
        </a:defRPr>
      </a:lvl2pPr>
      <a:lvl3pPr marL="3662972" indent="-732594" algn="l" defTabSz="2930378" rtl="0" eaLnBrk="1" latinLnBrk="0" hangingPunct="1">
        <a:lnSpc>
          <a:spcPct val="90000"/>
        </a:lnSpc>
        <a:spcBef>
          <a:spcPts val="1602"/>
        </a:spcBef>
        <a:buFont typeface="Arial" panose="020B0604020202020204" pitchFamily="34" charset="0"/>
        <a:buChar char="•"/>
        <a:defRPr sz="6409" kern="1200">
          <a:solidFill>
            <a:schemeClr val="tx1"/>
          </a:solidFill>
          <a:latin typeface="+mn-lt"/>
          <a:ea typeface="+mn-ea"/>
          <a:cs typeface="+mn-cs"/>
        </a:defRPr>
      </a:lvl3pPr>
      <a:lvl4pPr marL="5128161" indent="-732594" algn="l" defTabSz="2930378" rtl="0" eaLnBrk="1" latinLnBrk="0" hangingPunct="1">
        <a:lnSpc>
          <a:spcPct val="90000"/>
        </a:lnSpc>
        <a:spcBef>
          <a:spcPts val="1602"/>
        </a:spcBef>
        <a:buFont typeface="Arial" panose="020B0604020202020204" pitchFamily="34" charset="0"/>
        <a:buChar char="•"/>
        <a:defRPr sz="5768" kern="1200">
          <a:solidFill>
            <a:schemeClr val="tx1"/>
          </a:solidFill>
          <a:latin typeface="+mn-lt"/>
          <a:ea typeface="+mn-ea"/>
          <a:cs typeface="+mn-cs"/>
        </a:defRPr>
      </a:lvl4pPr>
      <a:lvl5pPr marL="6593350" indent="-732594" algn="l" defTabSz="2930378" rtl="0" eaLnBrk="1" latinLnBrk="0" hangingPunct="1">
        <a:lnSpc>
          <a:spcPct val="90000"/>
        </a:lnSpc>
        <a:spcBef>
          <a:spcPts val="1602"/>
        </a:spcBef>
        <a:buFont typeface="Arial" panose="020B0604020202020204" pitchFamily="34" charset="0"/>
        <a:buChar char="•"/>
        <a:defRPr sz="5768" kern="1200">
          <a:solidFill>
            <a:schemeClr val="tx1"/>
          </a:solidFill>
          <a:latin typeface="+mn-lt"/>
          <a:ea typeface="+mn-ea"/>
          <a:cs typeface="+mn-cs"/>
        </a:defRPr>
      </a:lvl5pPr>
      <a:lvl6pPr marL="8058539" indent="-732594" algn="l" defTabSz="2930378" rtl="0" eaLnBrk="1" latinLnBrk="0" hangingPunct="1">
        <a:lnSpc>
          <a:spcPct val="90000"/>
        </a:lnSpc>
        <a:spcBef>
          <a:spcPts val="1602"/>
        </a:spcBef>
        <a:buFont typeface="Arial" panose="020B0604020202020204" pitchFamily="34" charset="0"/>
        <a:buChar char="•"/>
        <a:defRPr sz="5768" kern="1200">
          <a:solidFill>
            <a:schemeClr val="tx1"/>
          </a:solidFill>
          <a:latin typeface="+mn-lt"/>
          <a:ea typeface="+mn-ea"/>
          <a:cs typeface="+mn-cs"/>
        </a:defRPr>
      </a:lvl6pPr>
      <a:lvl7pPr marL="9523727" indent="-732594" algn="l" defTabSz="2930378" rtl="0" eaLnBrk="1" latinLnBrk="0" hangingPunct="1">
        <a:lnSpc>
          <a:spcPct val="90000"/>
        </a:lnSpc>
        <a:spcBef>
          <a:spcPts val="1602"/>
        </a:spcBef>
        <a:buFont typeface="Arial" panose="020B0604020202020204" pitchFamily="34" charset="0"/>
        <a:buChar char="•"/>
        <a:defRPr sz="5768" kern="1200">
          <a:solidFill>
            <a:schemeClr val="tx1"/>
          </a:solidFill>
          <a:latin typeface="+mn-lt"/>
          <a:ea typeface="+mn-ea"/>
          <a:cs typeface="+mn-cs"/>
        </a:defRPr>
      </a:lvl7pPr>
      <a:lvl8pPr marL="10988916" indent="-732594" algn="l" defTabSz="2930378" rtl="0" eaLnBrk="1" latinLnBrk="0" hangingPunct="1">
        <a:lnSpc>
          <a:spcPct val="90000"/>
        </a:lnSpc>
        <a:spcBef>
          <a:spcPts val="1602"/>
        </a:spcBef>
        <a:buFont typeface="Arial" panose="020B0604020202020204" pitchFamily="34" charset="0"/>
        <a:buChar char="•"/>
        <a:defRPr sz="5768" kern="1200">
          <a:solidFill>
            <a:schemeClr val="tx1"/>
          </a:solidFill>
          <a:latin typeface="+mn-lt"/>
          <a:ea typeface="+mn-ea"/>
          <a:cs typeface="+mn-cs"/>
        </a:defRPr>
      </a:lvl8pPr>
      <a:lvl9pPr marL="12454105" indent="-732594" algn="l" defTabSz="2930378" rtl="0" eaLnBrk="1" latinLnBrk="0" hangingPunct="1">
        <a:lnSpc>
          <a:spcPct val="90000"/>
        </a:lnSpc>
        <a:spcBef>
          <a:spcPts val="1602"/>
        </a:spcBef>
        <a:buFont typeface="Arial" panose="020B0604020202020204" pitchFamily="34" charset="0"/>
        <a:buChar char="•"/>
        <a:defRPr sz="5768" kern="1200">
          <a:solidFill>
            <a:schemeClr val="tx1"/>
          </a:solidFill>
          <a:latin typeface="+mn-lt"/>
          <a:ea typeface="+mn-ea"/>
          <a:cs typeface="+mn-cs"/>
        </a:defRPr>
      </a:lvl9pPr>
    </p:bodyStyle>
    <p:otherStyle>
      <a:defPPr>
        <a:defRPr lang="en-US"/>
      </a:defPPr>
      <a:lvl1pPr marL="0" algn="l" defTabSz="2930378" rtl="0" eaLnBrk="1" latinLnBrk="0" hangingPunct="1">
        <a:defRPr sz="5768" kern="1200">
          <a:solidFill>
            <a:schemeClr val="tx1"/>
          </a:solidFill>
          <a:latin typeface="+mn-lt"/>
          <a:ea typeface="+mn-ea"/>
          <a:cs typeface="+mn-cs"/>
        </a:defRPr>
      </a:lvl1pPr>
      <a:lvl2pPr marL="1465189" algn="l" defTabSz="2930378" rtl="0" eaLnBrk="1" latinLnBrk="0" hangingPunct="1">
        <a:defRPr sz="5768" kern="1200">
          <a:solidFill>
            <a:schemeClr val="tx1"/>
          </a:solidFill>
          <a:latin typeface="+mn-lt"/>
          <a:ea typeface="+mn-ea"/>
          <a:cs typeface="+mn-cs"/>
        </a:defRPr>
      </a:lvl2pPr>
      <a:lvl3pPr marL="2930378" algn="l" defTabSz="2930378" rtl="0" eaLnBrk="1" latinLnBrk="0" hangingPunct="1">
        <a:defRPr sz="5768" kern="1200">
          <a:solidFill>
            <a:schemeClr val="tx1"/>
          </a:solidFill>
          <a:latin typeface="+mn-lt"/>
          <a:ea typeface="+mn-ea"/>
          <a:cs typeface="+mn-cs"/>
        </a:defRPr>
      </a:lvl3pPr>
      <a:lvl4pPr marL="4395567" algn="l" defTabSz="2930378" rtl="0" eaLnBrk="1" latinLnBrk="0" hangingPunct="1">
        <a:defRPr sz="5768" kern="1200">
          <a:solidFill>
            <a:schemeClr val="tx1"/>
          </a:solidFill>
          <a:latin typeface="+mn-lt"/>
          <a:ea typeface="+mn-ea"/>
          <a:cs typeface="+mn-cs"/>
        </a:defRPr>
      </a:lvl4pPr>
      <a:lvl5pPr marL="5860755" algn="l" defTabSz="2930378" rtl="0" eaLnBrk="1" latinLnBrk="0" hangingPunct="1">
        <a:defRPr sz="5768" kern="1200">
          <a:solidFill>
            <a:schemeClr val="tx1"/>
          </a:solidFill>
          <a:latin typeface="+mn-lt"/>
          <a:ea typeface="+mn-ea"/>
          <a:cs typeface="+mn-cs"/>
        </a:defRPr>
      </a:lvl5pPr>
      <a:lvl6pPr marL="7325944" algn="l" defTabSz="2930378" rtl="0" eaLnBrk="1" latinLnBrk="0" hangingPunct="1">
        <a:defRPr sz="5768" kern="1200">
          <a:solidFill>
            <a:schemeClr val="tx1"/>
          </a:solidFill>
          <a:latin typeface="+mn-lt"/>
          <a:ea typeface="+mn-ea"/>
          <a:cs typeface="+mn-cs"/>
        </a:defRPr>
      </a:lvl6pPr>
      <a:lvl7pPr marL="8791133" algn="l" defTabSz="2930378" rtl="0" eaLnBrk="1" latinLnBrk="0" hangingPunct="1">
        <a:defRPr sz="5768" kern="1200">
          <a:solidFill>
            <a:schemeClr val="tx1"/>
          </a:solidFill>
          <a:latin typeface="+mn-lt"/>
          <a:ea typeface="+mn-ea"/>
          <a:cs typeface="+mn-cs"/>
        </a:defRPr>
      </a:lvl7pPr>
      <a:lvl8pPr marL="10256322" algn="l" defTabSz="2930378" rtl="0" eaLnBrk="1" latinLnBrk="0" hangingPunct="1">
        <a:defRPr sz="5768" kern="1200">
          <a:solidFill>
            <a:schemeClr val="tx1"/>
          </a:solidFill>
          <a:latin typeface="+mn-lt"/>
          <a:ea typeface="+mn-ea"/>
          <a:cs typeface="+mn-cs"/>
        </a:defRPr>
      </a:lvl8pPr>
      <a:lvl9pPr marL="11721511" algn="l" defTabSz="2930378" rtl="0" eaLnBrk="1" latinLnBrk="0" hangingPunct="1">
        <a:defRPr sz="57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jpeg"/><Relationship Id="rId17" Type="http://schemas.openxmlformats.org/officeDocument/2006/relationships/image" Target="../media/image12.jpg"/><Relationship Id="rId2" Type="http://schemas.openxmlformats.org/officeDocument/2006/relationships/image" Target="../media/image2.jpg"/><Relationship Id="rId16" Type="http://schemas.openxmlformats.org/officeDocument/2006/relationships/image" Target="../media/image11.jp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5" Type="http://schemas.openxmlformats.org/officeDocument/2006/relationships/image" Target="../media/image10.jpg"/><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jpeg"/><Relationship Id="rId1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5E12EE-1526-4286-9EE7-D84068B6ED5F}"/>
              </a:ext>
            </a:extLst>
          </p:cNvPr>
          <p:cNvSpPr>
            <a:spLocks noGrp="1"/>
          </p:cNvSpPr>
          <p:nvPr>
            <p:ph type="title"/>
          </p:nvPr>
        </p:nvSpPr>
        <p:spPr>
          <a:xfrm>
            <a:off x="6334441" y="3173266"/>
            <a:ext cx="14280108" cy="4703204"/>
          </a:xfrm>
        </p:spPr>
        <p:txBody>
          <a:bodyPr>
            <a:normAutofit fontScale="90000"/>
          </a:bodyPr>
          <a:lstStyle/>
          <a:p>
            <a:r>
              <a:rPr lang="tr-TR" sz="9614" dirty="0">
                <a:solidFill>
                  <a:srgbClr val="00B050"/>
                </a:solidFill>
              </a:rPr>
              <a:t>                  </a:t>
            </a:r>
            <a:br>
              <a:rPr lang="tr-TR" sz="9614" dirty="0">
                <a:solidFill>
                  <a:srgbClr val="00B050"/>
                </a:solidFill>
              </a:rPr>
            </a:br>
            <a:r>
              <a:rPr lang="tr-TR" sz="9614" dirty="0">
                <a:solidFill>
                  <a:srgbClr val="00B050"/>
                </a:solidFill>
              </a:rPr>
              <a:t>                           </a:t>
            </a:r>
            <a:r>
              <a:rPr lang="tr-TR" sz="4400" dirty="0">
                <a:solidFill>
                  <a:srgbClr val="FF0000"/>
                </a:solidFill>
              </a:rPr>
              <a:t>Hazırlayanlar:</a:t>
            </a:r>
            <a:r>
              <a:rPr lang="tr-TR" sz="5300" dirty="0">
                <a:solidFill>
                  <a:srgbClr val="00B050"/>
                </a:solidFill>
              </a:rPr>
              <a:t/>
            </a:r>
            <a:br>
              <a:rPr lang="tr-TR" sz="5300" dirty="0">
                <a:solidFill>
                  <a:srgbClr val="00B050"/>
                </a:solidFill>
              </a:rPr>
            </a:br>
            <a:r>
              <a:rPr lang="tr-TR" sz="5300" dirty="0">
                <a:solidFill>
                  <a:srgbClr val="00B050"/>
                </a:solidFill>
              </a:rPr>
              <a:t>                                                 </a:t>
            </a:r>
            <a:r>
              <a:rPr lang="tr-TR" sz="5400" dirty="0"/>
              <a:t>Güler ŞAHİN</a:t>
            </a:r>
            <a:br>
              <a:rPr lang="tr-TR" sz="5400" dirty="0"/>
            </a:br>
            <a:r>
              <a:rPr lang="tr-TR" sz="5400" dirty="0"/>
              <a:t>                                                İlker TANIŞIK</a:t>
            </a:r>
            <a:r>
              <a:rPr lang="tr-TR" sz="5300" dirty="0">
                <a:solidFill>
                  <a:srgbClr val="00B050"/>
                </a:solidFill>
              </a:rPr>
              <a:t>   </a:t>
            </a:r>
            <a:br>
              <a:rPr lang="tr-TR" sz="5300" dirty="0">
                <a:solidFill>
                  <a:srgbClr val="00B050"/>
                </a:solidFill>
              </a:rPr>
            </a:br>
            <a:r>
              <a:rPr lang="tr-TR" sz="4400" dirty="0">
                <a:solidFill>
                  <a:srgbClr val="00B050"/>
                </a:solidFill>
              </a:rPr>
              <a:t>                           </a:t>
            </a:r>
            <a:r>
              <a:rPr lang="tr-TR" sz="4400" dirty="0">
                <a:solidFill>
                  <a:srgbClr val="FF0000"/>
                </a:solidFill>
              </a:rPr>
              <a:t>M.CBÜ FEN-EDE BİYATFAKÜLTESİ KİMYA BÖLÜMÜ</a:t>
            </a:r>
            <a:r>
              <a:rPr lang="tr-TR" sz="5300" dirty="0">
                <a:solidFill>
                  <a:srgbClr val="00B050"/>
                </a:solidFill>
              </a:rPr>
              <a:t/>
            </a:r>
            <a:br>
              <a:rPr lang="tr-TR" sz="5300" dirty="0">
                <a:solidFill>
                  <a:srgbClr val="00B050"/>
                </a:solidFill>
              </a:rPr>
            </a:br>
            <a:r>
              <a:rPr lang="tr-TR" sz="5300" dirty="0">
                <a:solidFill>
                  <a:srgbClr val="00B050"/>
                </a:solidFill>
              </a:rPr>
              <a:t>                                                    </a:t>
            </a:r>
            <a:r>
              <a:rPr lang="tr-TR" sz="4400" dirty="0">
                <a:solidFill>
                  <a:srgbClr val="FF0000"/>
                </a:solidFill>
              </a:rPr>
              <a:t>DANIŞMAN:</a:t>
            </a:r>
            <a:r>
              <a:rPr lang="tr-TR" sz="5300" dirty="0">
                <a:solidFill>
                  <a:srgbClr val="00B050"/>
                </a:solidFill>
              </a:rPr>
              <a:t/>
            </a:r>
            <a:br>
              <a:rPr lang="tr-TR" sz="5300" dirty="0">
                <a:solidFill>
                  <a:srgbClr val="00B050"/>
                </a:solidFill>
              </a:rPr>
            </a:br>
            <a:r>
              <a:rPr lang="tr-TR" sz="5300" dirty="0">
                <a:solidFill>
                  <a:srgbClr val="00B050"/>
                </a:solidFill>
              </a:rPr>
              <a:t>                                         </a:t>
            </a:r>
            <a:r>
              <a:rPr lang="tr-TR" sz="5300" dirty="0"/>
              <a:t>Prof. Dr. Tülin AYDEMİR</a:t>
            </a:r>
            <a:r>
              <a:rPr lang="tr-TR" sz="9614" dirty="0"/>
              <a:t/>
            </a:r>
            <a:br>
              <a:rPr lang="tr-TR" sz="9614" dirty="0"/>
            </a:br>
            <a:r>
              <a:rPr lang="tr-TR" sz="9614" dirty="0"/>
              <a:t> </a:t>
            </a:r>
            <a:r>
              <a:rPr lang="tr-TR" sz="9614" dirty="0">
                <a:solidFill>
                  <a:srgbClr val="00B050"/>
                </a:solidFill>
              </a:rPr>
              <a:t/>
            </a:r>
            <a:br>
              <a:rPr lang="tr-TR" sz="9614" dirty="0">
                <a:solidFill>
                  <a:srgbClr val="00B050"/>
                </a:solidFill>
              </a:rPr>
            </a:br>
            <a:r>
              <a:rPr lang="tr-TR" sz="9614" dirty="0">
                <a:solidFill>
                  <a:srgbClr val="00B050"/>
                </a:solidFill>
              </a:rPr>
              <a:t/>
            </a:r>
            <a:br>
              <a:rPr lang="tr-TR" sz="9614" dirty="0">
                <a:solidFill>
                  <a:srgbClr val="00B050"/>
                </a:solidFill>
              </a:rPr>
            </a:br>
            <a:r>
              <a:rPr lang="tr-TR" sz="9614" dirty="0">
                <a:solidFill>
                  <a:srgbClr val="00B050"/>
                </a:solidFill>
              </a:rPr>
              <a:t>                            </a:t>
            </a:r>
            <a:r>
              <a:rPr lang="tr-TR" sz="2404" dirty="0">
                <a:solidFill>
                  <a:srgbClr val="00B050"/>
                </a:solidFill>
              </a:rPr>
              <a:t> </a:t>
            </a:r>
            <a:endParaRPr lang="tr-TR" sz="2404" b="1" dirty="0">
              <a:solidFill>
                <a:srgbClr val="00B050"/>
              </a:solidFill>
            </a:endParaRPr>
          </a:p>
        </p:txBody>
      </p:sp>
      <p:sp>
        <p:nvSpPr>
          <p:cNvPr id="8" name="Metin Yer Tutucusu 7">
            <a:extLst>
              <a:ext uri="{FF2B5EF4-FFF2-40B4-BE49-F238E27FC236}">
                <a16:creationId xmlns:a16="http://schemas.microsoft.com/office/drawing/2014/main" id="{8991A456-F55A-4A23-859C-EACEA59153BA}"/>
              </a:ext>
            </a:extLst>
          </p:cNvPr>
          <p:cNvSpPr>
            <a:spLocks noGrp="1"/>
          </p:cNvSpPr>
          <p:nvPr>
            <p:ph type="body" idx="1"/>
          </p:nvPr>
        </p:nvSpPr>
        <p:spPr>
          <a:xfrm>
            <a:off x="91440" y="13435995"/>
            <a:ext cx="11369808" cy="4890603"/>
          </a:xfrm>
        </p:spPr>
        <p:txBody>
          <a:bodyPr>
            <a:normAutofit/>
          </a:bodyPr>
          <a:lstStyle/>
          <a:p>
            <a:r>
              <a:rPr lang="tr-TR" sz="4000" dirty="0"/>
              <a:t>Tüketimin köleliğinin yerini, üretimin özgürlüğünün alacağı günlerin geleceği inancıyla…</a:t>
            </a:r>
          </a:p>
          <a:p>
            <a:r>
              <a:rPr lang="tr-TR" sz="4000" dirty="0"/>
              <a:t>Bitmek bilmeyen yok etme hırsımızla her gün yeryüzünü biraz daha tüketiyoruz. Modernleşme kisvesi altında sistemin empoze ettiği sahip olma, harcama ve yenileme çabası nedeniyle insan ırkı kendi tükenişine doğru büyük bir hızla koşuyor.</a:t>
            </a:r>
          </a:p>
          <a:p>
            <a:endParaRPr lang="tr-TR" dirty="0"/>
          </a:p>
        </p:txBody>
      </p:sp>
      <p:pic>
        <p:nvPicPr>
          <p:cNvPr id="14" name="İçerik Yer Tutucusu 13">
            <a:extLst>
              <a:ext uri="{FF2B5EF4-FFF2-40B4-BE49-F238E27FC236}">
                <a16:creationId xmlns:a16="http://schemas.microsoft.com/office/drawing/2014/main" id="{204201A0-E450-4A2A-A64F-EBE2324B788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440" y="1"/>
            <a:ext cx="3642076" cy="4398956"/>
          </a:xfrm>
          <a:effectLst>
            <a:softEdge rad="317500"/>
          </a:effectLst>
        </p:spPr>
      </p:pic>
      <p:pic>
        <p:nvPicPr>
          <p:cNvPr id="17" name="İçerik Yer Tutucusu 16">
            <a:extLst>
              <a:ext uri="{FF2B5EF4-FFF2-40B4-BE49-F238E27FC236}">
                <a16:creationId xmlns:a16="http://schemas.microsoft.com/office/drawing/2014/main" id="{D75558F8-4AA7-409B-879F-839536998838}"/>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5730081" y="-6872"/>
            <a:ext cx="3642076" cy="4402596"/>
          </a:xfrm>
          <a:effectLst>
            <a:softEdge rad="317500"/>
          </a:effectLst>
        </p:spPr>
      </p:pic>
      <p:graphicFrame>
        <p:nvGraphicFramePr>
          <p:cNvPr id="10" name="Diyagram 9">
            <a:extLst>
              <a:ext uri="{FF2B5EF4-FFF2-40B4-BE49-F238E27FC236}">
                <a16:creationId xmlns:a16="http://schemas.microsoft.com/office/drawing/2014/main" id="{6E4A17C9-F24F-4CAE-A4BD-2FDE12B89E22}"/>
              </a:ext>
            </a:extLst>
          </p:cNvPr>
          <p:cNvGraphicFramePr/>
          <p:nvPr>
            <p:extLst>
              <p:ext uri="{D42A27DB-BD31-4B8C-83A1-F6EECF244321}">
                <p14:modId xmlns:p14="http://schemas.microsoft.com/office/powerpoint/2010/main" val="1618979999"/>
              </p:ext>
            </p:extLst>
          </p:nvPr>
        </p:nvGraphicFramePr>
        <p:xfrm>
          <a:off x="424113" y="5597779"/>
          <a:ext cx="28331718" cy="8051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Metin kutusu 10">
            <a:extLst>
              <a:ext uri="{FF2B5EF4-FFF2-40B4-BE49-F238E27FC236}">
                <a16:creationId xmlns:a16="http://schemas.microsoft.com/office/drawing/2014/main" id="{09F1EBAA-6808-4E8C-9397-F58E2F9EAE00}"/>
              </a:ext>
            </a:extLst>
          </p:cNvPr>
          <p:cNvSpPr txBox="1"/>
          <p:nvPr/>
        </p:nvSpPr>
        <p:spPr>
          <a:xfrm>
            <a:off x="23451938" y="1097280"/>
            <a:ext cx="4158531" cy="2194560"/>
          </a:xfrm>
          <a:prstGeom prst="rect">
            <a:avLst/>
          </a:prstGeom>
          <a:noFill/>
        </p:spPr>
        <p:txBody>
          <a:bodyPr wrap="square" rtlCol="0">
            <a:spAutoFit/>
          </a:bodyPr>
          <a:lstStyle/>
          <a:p>
            <a:endParaRPr lang="tr-TR" dirty="0"/>
          </a:p>
        </p:txBody>
      </p:sp>
      <p:sp>
        <p:nvSpPr>
          <p:cNvPr id="12" name="Metin kutusu 11">
            <a:extLst>
              <a:ext uri="{FF2B5EF4-FFF2-40B4-BE49-F238E27FC236}">
                <a16:creationId xmlns:a16="http://schemas.microsoft.com/office/drawing/2014/main" id="{9D3BFDE1-29BC-4063-8AE7-01015D671C0B}"/>
              </a:ext>
            </a:extLst>
          </p:cNvPr>
          <p:cNvSpPr txBox="1"/>
          <p:nvPr/>
        </p:nvSpPr>
        <p:spPr>
          <a:xfrm>
            <a:off x="1693194" y="1315017"/>
            <a:ext cx="3833716" cy="1976823"/>
          </a:xfrm>
          <a:prstGeom prst="rect">
            <a:avLst/>
          </a:prstGeom>
          <a:noFill/>
        </p:spPr>
        <p:txBody>
          <a:bodyPr wrap="square" rtlCol="0">
            <a:spAutoFit/>
          </a:bodyPr>
          <a:lstStyle/>
          <a:p>
            <a:endParaRPr lang="tr-TR" dirty="0"/>
          </a:p>
        </p:txBody>
      </p:sp>
      <p:sp>
        <p:nvSpPr>
          <p:cNvPr id="25" name="Metin kutusu 24">
            <a:extLst>
              <a:ext uri="{FF2B5EF4-FFF2-40B4-BE49-F238E27FC236}">
                <a16:creationId xmlns:a16="http://schemas.microsoft.com/office/drawing/2014/main" id="{26CD1F28-2335-4E24-8F9C-CEC5B96D7219}"/>
              </a:ext>
            </a:extLst>
          </p:cNvPr>
          <p:cNvSpPr txBox="1"/>
          <p:nvPr/>
        </p:nvSpPr>
        <p:spPr>
          <a:xfrm>
            <a:off x="18255512" y="20685873"/>
            <a:ext cx="10106979" cy="2800767"/>
          </a:xfrm>
          <a:prstGeom prst="rect">
            <a:avLst/>
          </a:prstGeom>
          <a:noFill/>
        </p:spPr>
        <p:txBody>
          <a:bodyPr wrap="square" rtlCol="0">
            <a:spAutoFit/>
          </a:bodyPr>
          <a:lstStyle/>
          <a:p>
            <a:r>
              <a:rPr lang="tr-TR" sz="8800" dirty="0">
                <a:solidFill>
                  <a:srgbClr val="FF0000"/>
                </a:solidFill>
              </a:rPr>
              <a:t>SOSYAL GİRİŞİMLER</a:t>
            </a:r>
          </a:p>
          <a:p>
            <a:endParaRPr lang="tr-TR" sz="8800" dirty="0">
              <a:solidFill>
                <a:srgbClr val="FF0000"/>
              </a:solidFill>
            </a:endParaRPr>
          </a:p>
        </p:txBody>
      </p:sp>
      <p:pic>
        <p:nvPicPr>
          <p:cNvPr id="27" name="Resim 26" descr="tablo, iç mekan, yiyecek, küçük içeren bir resim&#10;&#10;Açıklama otomatik olarak oluşturuldu">
            <a:extLst>
              <a:ext uri="{FF2B5EF4-FFF2-40B4-BE49-F238E27FC236}">
                <a16:creationId xmlns:a16="http://schemas.microsoft.com/office/drawing/2014/main" id="{9D69CACC-FB6E-4782-8739-061C7AA0C9B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8604002" y="22156497"/>
            <a:ext cx="1793172" cy="3227071"/>
          </a:xfrm>
          <a:prstGeom prst="rect">
            <a:avLst/>
          </a:prstGeom>
        </p:spPr>
      </p:pic>
      <p:pic>
        <p:nvPicPr>
          <p:cNvPr id="29" name="Resim 28" descr="kişi, çit, genç, çocuk içeren bir resim&#10;&#10;Açıklama otomatik olarak oluşturuldu">
            <a:extLst>
              <a:ext uri="{FF2B5EF4-FFF2-40B4-BE49-F238E27FC236}">
                <a16:creationId xmlns:a16="http://schemas.microsoft.com/office/drawing/2014/main" id="{CA246BFA-7EAD-411D-8AB4-1F90242C54D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0397174" y="22198625"/>
            <a:ext cx="2420303" cy="3277678"/>
          </a:xfrm>
          <a:prstGeom prst="rect">
            <a:avLst/>
          </a:prstGeom>
        </p:spPr>
      </p:pic>
      <p:pic>
        <p:nvPicPr>
          <p:cNvPr id="31" name="Resim 30" descr="kişi, oturma, iç mekan, tablo içeren bir resim&#10;&#10;Açıklama otomatik olarak oluşturuldu">
            <a:extLst>
              <a:ext uri="{FF2B5EF4-FFF2-40B4-BE49-F238E27FC236}">
                <a16:creationId xmlns:a16="http://schemas.microsoft.com/office/drawing/2014/main" id="{4E593BBE-A86B-42A4-A8FC-92E5517BA57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2817477" y="22229174"/>
            <a:ext cx="5371007" cy="3154393"/>
          </a:xfrm>
          <a:prstGeom prst="rect">
            <a:avLst/>
          </a:prstGeom>
        </p:spPr>
      </p:pic>
      <p:pic>
        <p:nvPicPr>
          <p:cNvPr id="33" name="Resim 32" descr="bina, kişi, tutma, kadın içeren bir resim&#10;&#10;Açıklama otomatik olarak oluşturuldu">
            <a:extLst>
              <a:ext uri="{FF2B5EF4-FFF2-40B4-BE49-F238E27FC236}">
                <a16:creationId xmlns:a16="http://schemas.microsoft.com/office/drawing/2014/main" id="{38DDDFCD-1584-4DB3-86D9-2DA923659EF7}"/>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8523880" y="25383567"/>
            <a:ext cx="2203698" cy="3553766"/>
          </a:xfrm>
          <a:prstGeom prst="rect">
            <a:avLst/>
          </a:prstGeom>
        </p:spPr>
      </p:pic>
      <p:pic>
        <p:nvPicPr>
          <p:cNvPr id="35" name="Resim 34" descr="kişi, açık hava, adam, tablo içeren bir resim&#10;&#10;Açıklama otomatik olarak oluşturuldu">
            <a:extLst>
              <a:ext uri="{FF2B5EF4-FFF2-40B4-BE49-F238E27FC236}">
                <a16:creationId xmlns:a16="http://schemas.microsoft.com/office/drawing/2014/main" id="{AB8C81D0-2723-47A8-937E-80667E7E701A}"/>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0727578" y="25414115"/>
            <a:ext cx="3734357" cy="3523217"/>
          </a:xfrm>
          <a:prstGeom prst="rect">
            <a:avLst/>
          </a:prstGeom>
        </p:spPr>
      </p:pic>
      <p:pic>
        <p:nvPicPr>
          <p:cNvPr id="37" name="Resim 36" descr="kişi, küçük, tablo, çocuk içeren bir resim&#10;&#10;Açıklama otomatik olarak oluşturuldu">
            <a:extLst>
              <a:ext uri="{FF2B5EF4-FFF2-40B4-BE49-F238E27FC236}">
                <a16:creationId xmlns:a16="http://schemas.microsoft.com/office/drawing/2014/main" id="{4935289C-B451-4D7C-853D-E1E3609A9206}"/>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24454127" y="25476303"/>
            <a:ext cx="3734357" cy="3461029"/>
          </a:xfrm>
          <a:prstGeom prst="rect">
            <a:avLst/>
          </a:prstGeom>
        </p:spPr>
      </p:pic>
      <p:sp>
        <p:nvSpPr>
          <p:cNvPr id="39" name="Metin kutusu 38">
            <a:extLst>
              <a:ext uri="{FF2B5EF4-FFF2-40B4-BE49-F238E27FC236}">
                <a16:creationId xmlns:a16="http://schemas.microsoft.com/office/drawing/2014/main" id="{6C4EDC5B-A299-43C2-A103-F272EFB27ABC}"/>
              </a:ext>
            </a:extLst>
          </p:cNvPr>
          <p:cNvSpPr txBox="1"/>
          <p:nvPr/>
        </p:nvSpPr>
        <p:spPr>
          <a:xfrm>
            <a:off x="18003730" y="30396299"/>
            <a:ext cx="10610541" cy="11480066"/>
          </a:xfrm>
          <a:prstGeom prst="rect">
            <a:avLst/>
          </a:prstGeom>
          <a:noFill/>
        </p:spPr>
        <p:txBody>
          <a:bodyPr wrap="square" rtlCol="0">
            <a:spAutoFit/>
          </a:bodyPr>
          <a:lstStyle/>
          <a:p>
            <a:pPr marL="1143000" indent="-1143000">
              <a:buFont typeface="Arial" panose="020B0604020202020204" pitchFamily="34" charset="0"/>
              <a:buChar char="•"/>
            </a:pPr>
            <a:r>
              <a:rPr lang="tr-TR" sz="4400" b="1" dirty="0">
                <a:solidFill>
                  <a:srgbClr val="FF0000"/>
                </a:solidFill>
              </a:rPr>
              <a:t>PROJE KAPSAMINDA</a:t>
            </a:r>
          </a:p>
          <a:p>
            <a:pPr marL="1143000" indent="-1143000">
              <a:buFont typeface="Arial" panose="020B0604020202020204" pitchFamily="34" charset="0"/>
              <a:buChar char="•"/>
            </a:pPr>
            <a:r>
              <a:rPr lang="tr-TR" sz="4400" b="1" dirty="0"/>
              <a:t>ÇOCUKLARA GERİ DÖNÜŞÜMÜN ÖNEMİ ANLATILARAK BİLGİLENDİRİLDİLER</a:t>
            </a:r>
          </a:p>
          <a:p>
            <a:pPr marL="1143000" indent="-1143000">
              <a:buFont typeface="Arial" panose="020B0604020202020204" pitchFamily="34" charset="0"/>
              <a:buChar char="•"/>
            </a:pPr>
            <a:r>
              <a:rPr lang="tr-TR" sz="4400" b="1" dirty="0"/>
              <a:t>ATIKLARIN ÇÖP OLMADIĞI GERİ DÖNÜŞTÜRÜLEREK KULLANILABİLECEKLERİNİ ÖĞRENDİLER</a:t>
            </a:r>
          </a:p>
          <a:p>
            <a:pPr marL="1143000" indent="-1143000">
              <a:buFont typeface="Arial" panose="020B0604020202020204" pitchFamily="34" charset="0"/>
              <a:buChar char="•"/>
            </a:pPr>
            <a:r>
              <a:rPr lang="tr-TR" sz="4400" b="1" dirty="0"/>
              <a:t>HAYAL GÜÇLERİNİ KULLANARAK NELER YAPABİLECEKLERİ HAKKINDA DÜŞÜNDÜLER</a:t>
            </a:r>
          </a:p>
          <a:p>
            <a:pPr marL="1143000" indent="-1143000">
              <a:buFont typeface="Arial" panose="020B0604020202020204" pitchFamily="34" charset="0"/>
              <a:buChar char="•"/>
            </a:pPr>
            <a:r>
              <a:rPr lang="tr-TR" sz="4400" b="1" dirty="0"/>
              <a:t>SÜT KUTUSUNDAN GECE PARLAYAN DEKOR YAPTILAR</a:t>
            </a:r>
          </a:p>
          <a:p>
            <a:pPr marL="1143000" indent="-1143000">
              <a:buFont typeface="Arial" panose="020B0604020202020204" pitchFamily="34" charset="0"/>
              <a:buChar char="•"/>
            </a:pPr>
            <a:r>
              <a:rPr lang="tr-TR" sz="4400" b="1" dirty="0"/>
              <a:t>EVDE OYNAYABİLECEKLERİ BOWLİNG TOPU VE LABUT YAPARAK OYNAYIP EĞLENDİLER</a:t>
            </a:r>
          </a:p>
          <a:p>
            <a:pPr marL="1143000" indent="-1143000">
              <a:buFont typeface="Arial" panose="020B0604020202020204" pitchFamily="34" charset="0"/>
              <a:buChar char="•"/>
            </a:pPr>
            <a:endParaRPr lang="tr-TR" sz="8000" dirty="0"/>
          </a:p>
        </p:txBody>
      </p:sp>
      <p:pic>
        <p:nvPicPr>
          <p:cNvPr id="6" name="Resim 5" descr="iç mekan, ayna, oturma, siyah içeren bir resim&#10;&#10;Açıklama otomatik olarak oluşturuldu">
            <a:extLst>
              <a:ext uri="{FF2B5EF4-FFF2-40B4-BE49-F238E27FC236}">
                <a16:creationId xmlns:a16="http://schemas.microsoft.com/office/drawing/2014/main" id="{4B3509F7-C991-4851-8255-388942733DA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285770" y="22156497"/>
            <a:ext cx="4806475" cy="7583675"/>
          </a:xfrm>
          <a:prstGeom prst="rect">
            <a:avLst/>
          </a:prstGeom>
        </p:spPr>
      </p:pic>
      <p:sp>
        <p:nvSpPr>
          <p:cNvPr id="7" name="Metin kutusu 6">
            <a:extLst>
              <a:ext uri="{FF2B5EF4-FFF2-40B4-BE49-F238E27FC236}">
                <a16:creationId xmlns:a16="http://schemas.microsoft.com/office/drawing/2014/main" id="{8F11364C-BE67-47F8-8E0E-7C692520F75E}"/>
              </a:ext>
            </a:extLst>
          </p:cNvPr>
          <p:cNvSpPr txBox="1"/>
          <p:nvPr/>
        </p:nvSpPr>
        <p:spPr>
          <a:xfrm>
            <a:off x="12363957" y="30055252"/>
            <a:ext cx="4575746" cy="707886"/>
          </a:xfrm>
          <a:prstGeom prst="rect">
            <a:avLst/>
          </a:prstGeom>
          <a:noFill/>
        </p:spPr>
        <p:txBody>
          <a:bodyPr wrap="square" rtlCol="0">
            <a:spAutoFit/>
          </a:bodyPr>
          <a:lstStyle/>
          <a:p>
            <a:r>
              <a:rPr lang="tr-TR" sz="4000" b="1" dirty="0" err="1"/>
              <a:t>Sayaka</a:t>
            </a:r>
            <a:r>
              <a:rPr lang="tr-TR" sz="4000" b="1" dirty="0"/>
              <a:t> </a:t>
            </a:r>
            <a:r>
              <a:rPr lang="tr-TR" sz="4000" b="1" dirty="0" err="1"/>
              <a:t>Kajita</a:t>
            </a:r>
            <a:r>
              <a:rPr lang="tr-TR" sz="4000" b="1" dirty="0"/>
              <a:t> </a:t>
            </a:r>
            <a:r>
              <a:rPr lang="tr-TR" sz="4000" b="1" dirty="0" err="1"/>
              <a:t>Ganz</a:t>
            </a:r>
            <a:r>
              <a:rPr lang="tr-TR" sz="4000" b="1" dirty="0"/>
              <a:t> </a:t>
            </a:r>
          </a:p>
        </p:txBody>
      </p:sp>
      <p:sp>
        <p:nvSpPr>
          <p:cNvPr id="16" name="Metin kutusu 15">
            <a:extLst>
              <a:ext uri="{FF2B5EF4-FFF2-40B4-BE49-F238E27FC236}">
                <a16:creationId xmlns:a16="http://schemas.microsoft.com/office/drawing/2014/main" id="{B38015C3-C907-4126-B62E-2C73618E535A}"/>
              </a:ext>
            </a:extLst>
          </p:cNvPr>
          <p:cNvSpPr txBox="1"/>
          <p:nvPr/>
        </p:nvSpPr>
        <p:spPr>
          <a:xfrm flipV="1">
            <a:off x="12683906" y="38217890"/>
            <a:ext cx="4406325" cy="1101310"/>
          </a:xfrm>
          <a:prstGeom prst="rect">
            <a:avLst/>
          </a:prstGeom>
          <a:noFill/>
        </p:spPr>
        <p:txBody>
          <a:bodyPr wrap="square" rtlCol="0">
            <a:spAutoFit/>
          </a:bodyPr>
          <a:lstStyle/>
          <a:p>
            <a:endParaRPr lang="tr-TR" dirty="0"/>
          </a:p>
        </p:txBody>
      </p:sp>
      <p:pic>
        <p:nvPicPr>
          <p:cNvPr id="23" name="Resim 22" descr="açık hava, heykel, kaldırım, park içeren bir resim&#10;&#10;Açıklama otomatik olarak oluşturuldu">
            <a:extLst>
              <a:ext uri="{FF2B5EF4-FFF2-40B4-BE49-F238E27FC236}">
                <a16:creationId xmlns:a16="http://schemas.microsoft.com/office/drawing/2014/main" id="{BAFAA43F-D1DE-4175-972D-D13A28F3942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655182" y="31409545"/>
            <a:ext cx="4284521" cy="7511801"/>
          </a:xfrm>
          <a:prstGeom prst="rect">
            <a:avLst/>
          </a:prstGeom>
        </p:spPr>
      </p:pic>
      <p:sp>
        <p:nvSpPr>
          <p:cNvPr id="26" name="Metin kutusu 25">
            <a:extLst>
              <a:ext uri="{FF2B5EF4-FFF2-40B4-BE49-F238E27FC236}">
                <a16:creationId xmlns:a16="http://schemas.microsoft.com/office/drawing/2014/main" id="{DA82062A-7113-4F7A-A48D-F34D1D37879A}"/>
              </a:ext>
            </a:extLst>
          </p:cNvPr>
          <p:cNvSpPr txBox="1"/>
          <p:nvPr/>
        </p:nvSpPr>
        <p:spPr>
          <a:xfrm>
            <a:off x="12683906" y="39338109"/>
            <a:ext cx="4406325" cy="584775"/>
          </a:xfrm>
          <a:prstGeom prst="rect">
            <a:avLst/>
          </a:prstGeom>
          <a:noFill/>
        </p:spPr>
        <p:txBody>
          <a:bodyPr wrap="square" rtlCol="0">
            <a:spAutoFit/>
          </a:bodyPr>
          <a:lstStyle/>
          <a:p>
            <a:r>
              <a:rPr lang="tr-TR" sz="3200" b="1" dirty="0"/>
              <a:t>Angela </a:t>
            </a:r>
            <a:r>
              <a:rPr lang="tr-TR" sz="3200" b="1" dirty="0" err="1"/>
              <a:t>Haseltine</a:t>
            </a:r>
            <a:r>
              <a:rPr lang="tr-TR" sz="3200" b="1" dirty="0"/>
              <a:t> </a:t>
            </a:r>
            <a:r>
              <a:rPr lang="tr-TR" sz="3200" b="1" dirty="0" err="1"/>
              <a:t>Pozzi</a:t>
            </a:r>
            <a:r>
              <a:rPr lang="tr-TR" sz="3200" b="1" dirty="0"/>
              <a:t> </a:t>
            </a:r>
          </a:p>
        </p:txBody>
      </p:sp>
      <p:pic>
        <p:nvPicPr>
          <p:cNvPr id="30" name="Resim 29" descr="iç mekan, oyuncak bebek, oyuncak, tablo içeren bir resim&#10;&#10;Açıklama otomatik olarak oluşturuldu">
            <a:extLst>
              <a:ext uri="{FF2B5EF4-FFF2-40B4-BE49-F238E27FC236}">
                <a16:creationId xmlns:a16="http://schemas.microsoft.com/office/drawing/2014/main" id="{3CF510A9-ED23-4984-A7DE-57CB54C2BCB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279233" y="13324860"/>
            <a:ext cx="4745195" cy="6764410"/>
          </a:xfrm>
          <a:prstGeom prst="rect">
            <a:avLst/>
          </a:prstGeom>
        </p:spPr>
      </p:pic>
      <p:sp>
        <p:nvSpPr>
          <p:cNvPr id="32" name="Metin kutusu 31">
            <a:extLst>
              <a:ext uri="{FF2B5EF4-FFF2-40B4-BE49-F238E27FC236}">
                <a16:creationId xmlns:a16="http://schemas.microsoft.com/office/drawing/2014/main" id="{9992B4E8-86A3-4E50-A53F-96D5941733A6}"/>
              </a:ext>
            </a:extLst>
          </p:cNvPr>
          <p:cNvSpPr txBox="1"/>
          <p:nvPr/>
        </p:nvSpPr>
        <p:spPr>
          <a:xfrm>
            <a:off x="12893590" y="20496347"/>
            <a:ext cx="3818995" cy="707886"/>
          </a:xfrm>
          <a:prstGeom prst="rect">
            <a:avLst/>
          </a:prstGeom>
          <a:noFill/>
        </p:spPr>
        <p:txBody>
          <a:bodyPr wrap="square" rtlCol="0">
            <a:spAutoFit/>
          </a:bodyPr>
          <a:lstStyle/>
          <a:p>
            <a:r>
              <a:rPr lang="tr-TR" sz="4000" b="1" dirty="0" err="1"/>
              <a:t>Dario</a:t>
            </a:r>
            <a:r>
              <a:rPr lang="tr-TR" sz="4000" b="1" dirty="0"/>
              <a:t> </a:t>
            </a:r>
            <a:r>
              <a:rPr lang="tr-TR" sz="4000" b="1" dirty="0" err="1"/>
              <a:t>Tironi</a:t>
            </a:r>
            <a:endParaRPr lang="tr-TR" sz="4000" b="1" dirty="0"/>
          </a:p>
        </p:txBody>
      </p:sp>
      <p:sp>
        <p:nvSpPr>
          <p:cNvPr id="34" name="Metin kutusu 33">
            <a:extLst>
              <a:ext uri="{FF2B5EF4-FFF2-40B4-BE49-F238E27FC236}">
                <a16:creationId xmlns:a16="http://schemas.microsoft.com/office/drawing/2014/main" id="{EFFE1152-5880-43C4-8D66-83583CE3630B}"/>
              </a:ext>
            </a:extLst>
          </p:cNvPr>
          <p:cNvSpPr txBox="1"/>
          <p:nvPr/>
        </p:nvSpPr>
        <p:spPr>
          <a:xfrm>
            <a:off x="0" y="16973570"/>
            <a:ext cx="9564876" cy="923330"/>
          </a:xfrm>
          <a:prstGeom prst="rect">
            <a:avLst/>
          </a:prstGeom>
          <a:noFill/>
        </p:spPr>
        <p:txBody>
          <a:bodyPr wrap="square" rtlCol="0">
            <a:spAutoFit/>
          </a:bodyPr>
          <a:lstStyle/>
          <a:p>
            <a:r>
              <a:rPr lang="tr-TR" sz="5400" dirty="0">
                <a:solidFill>
                  <a:srgbClr val="FF0000"/>
                </a:solidFill>
                <a:latin typeface="Arial Black" panose="020B0A04020102020204" pitchFamily="34" charset="0"/>
              </a:rPr>
              <a:t>PEKİ NE YAPILABİLİR?</a:t>
            </a:r>
            <a:endParaRPr lang="tr-TR" sz="5400" dirty="0">
              <a:solidFill>
                <a:srgbClr val="FF0000"/>
              </a:solidFill>
            </a:endParaRPr>
          </a:p>
        </p:txBody>
      </p:sp>
      <p:sp>
        <p:nvSpPr>
          <p:cNvPr id="36" name="Metin kutusu 35">
            <a:extLst>
              <a:ext uri="{FF2B5EF4-FFF2-40B4-BE49-F238E27FC236}">
                <a16:creationId xmlns:a16="http://schemas.microsoft.com/office/drawing/2014/main" id="{0D6C1D4D-5C72-4039-A8AE-96D53760D1B6}"/>
              </a:ext>
            </a:extLst>
          </p:cNvPr>
          <p:cNvSpPr txBox="1"/>
          <p:nvPr/>
        </p:nvSpPr>
        <p:spPr>
          <a:xfrm>
            <a:off x="91440" y="18205340"/>
            <a:ext cx="11430016" cy="7786747"/>
          </a:xfrm>
          <a:prstGeom prst="rect">
            <a:avLst/>
          </a:prstGeom>
          <a:noFill/>
        </p:spPr>
        <p:txBody>
          <a:bodyPr wrap="square" rtlCol="0">
            <a:spAutoFit/>
          </a:bodyPr>
          <a:lstStyle/>
          <a:p>
            <a:r>
              <a:rPr lang="tr-TR" sz="3200" b="1" dirty="0">
                <a:solidFill>
                  <a:srgbClr val="FF0000"/>
                </a:solidFill>
                <a:latin typeface="Arial Black" panose="020B0A04020102020204" pitchFamily="34" charset="0"/>
              </a:rPr>
              <a:t>TÜKETME, ÜRET; PAYLAŞ, ÖZGÜRLEŞ</a:t>
            </a:r>
            <a:endParaRPr lang="tr-TR" sz="3200" dirty="0">
              <a:solidFill>
                <a:srgbClr val="FF0000"/>
              </a:solidFill>
              <a:latin typeface="Arial Black" panose="020B0A04020102020204" pitchFamily="34" charset="0"/>
            </a:endParaRPr>
          </a:p>
          <a:p>
            <a:r>
              <a:rPr lang="tr-TR" sz="3600" b="1" dirty="0"/>
              <a:t>Bu kadar yoğun tüketim beraberinde dağ gibi büyüyen atık maddeleri de getirdi. Bu maddeler modern insan için en büyük problemlerden biri haline geldi. Eskiden yaşam döngüsü içerisinde kolayca doğaya karışabilen birçok madde sanayileşme ve modernleşmeyle birlikte şekil değiştirdi. İnsan hayatını sürdürmek ve kolaylaştırmak için plansızca tasarlanan ve üretilen çoğu araç doğanın binlerce yılda yok edemeyeceği maddelerden oluşmaya başladı. Aslında atık maddelerin birçoğu aslında aynı ya da farklı bir amaç için tekrar kullanılabilen malzemelerden oluşur. Ve bu maddelerin yeniden geri dönüştürülmesi doğanın dengesinin korunabilmesi ve doğaya verilen zararın biraz olsun azaltılabilmesi açısından son derece önemlidir</a:t>
            </a:r>
          </a:p>
        </p:txBody>
      </p:sp>
      <p:sp>
        <p:nvSpPr>
          <p:cNvPr id="41" name="Metin kutusu 40">
            <a:extLst>
              <a:ext uri="{FF2B5EF4-FFF2-40B4-BE49-F238E27FC236}">
                <a16:creationId xmlns:a16="http://schemas.microsoft.com/office/drawing/2014/main" id="{6BBDBF1D-3709-41E9-B721-7323AD0F18B2}"/>
              </a:ext>
            </a:extLst>
          </p:cNvPr>
          <p:cNvSpPr txBox="1"/>
          <p:nvPr/>
        </p:nvSpPr>
        <p:spPr>
          <a:xfrm>
            <a:off x="132302" y="26095949"/>
            <a:ext cx="10610541" cy="15358050"/>
          </a:xfrm>
          <a:prstGeom prst="rect">
            <a:avLst/>
          </a:prstGeom>
          <a:noFill/>
        </p:spPr>
        <p:txBody>
          <a:bodyPr wrap="square" rtlCol="0">
            <a:spAutoFit/>
          </a:bodyPr>
          <a:lstStyle/>
          <a:p>
            <a:r>
              <a:rPr lang="tr-TR" sz="3200" b="1" dirty="0">
                <a:solidFill>
                  <a:srgbClr val="FF0000"/>
                </a:solidFill>
                <a:latin typeface="Arial Black" panose="020B0A04020102020204" pitchFamily="34" charset="0"/>
              </a:rPr>
              <a:t>ÇÖPTEN SANATA</a:t>
            </a:r>
            <a:endParaRPr lang="tr-TR" sz="3200" dirty="0">
              <a:solidFill>
                <a:srgbClr val="FF0000"/>
              </a:solidFill>
              <a:latin typeface="Arial Black" panose="020B0A04020102020204" pitchFamily="34" charset="0"/>
            </a:endParaRPr>
          </a:p>
          <a:p>
            <a:r>
              <a:rPr lang="tr-TR" sz="4000" b="1" dirty="0"/>
              <a:t>İşte bu bakış açısıyla yola çıkan birçok sanatçı, insanın önlenemez tüketim hırsına ve doğa duyarlılığıyla geri dönüşüm konusuna dikkat çekmek için atık maddeleri muhteşem sanat eserlerine dönüştürerek “geri dönüşüm sanatı” olarak adlandırdığımız sanat tarzını yaratmışlar. “Çöpten sanata” diye ifade edebileceğimiz bu konuda üretim yapan sanatçıların birçoğu eserlerini bu sorumluluk bilinciyle </a:t>
            </a:r>
            <a:r>
              <a:rPr lang="tr-TR" sz="4000" b="1" dirty="0" err="1"/>
              <a:t>yapıyor.sanatçı</a:t>
            </a:r>
            <a:r>
              <a:rPr lang="tr-TR" sz="4000" b="1" dirty="0"/>
              <a:t> </a:t>
            </a:r>
            <a:r>
              <a:rPr lang="tr-TR" sz="4000" b="1" dirty="0" err="1"/>
              <a:t>Sayaka</a:t>
            </a:r>
            <a:r>
              <a:rPr lang="tr-TR" sz="4000" b="1" dirty="0"/>
              <a:t> </a:t>
            </a:r>
            <a:r>
              <a:rPr lang="tr-TR" sz="4000" b="1" dirty="0" err="1"/>
              <a:t>Kajita</a:t>
            </a:r>
            <a:r>
              <a:rPr lang="tr-TR" sz="4000" b="1" dirty="0"/>
              <a:t> </a:t>
            </a:r>
            <a:r>
              <a:rPr lang="tr-TR" sz="4000" b="1" dirty="0" err="1"/>
              <a:t>Ganz</a:t>
            </a:r>
            <a:r>
              <a:rPr lang="tr-TR" sz="4000" b="1" dirty="0"/>
              <a:t> çöplerin sanata dönüşümünü şöyle </a:t>
            </a:r>
            <a:r>
              <a:rPr lang="tr-TR" sz="4000" b="1" dirty="0" err="1"/>
              <a:t>yorumluyor:Sayaka</a:t>
            </a:r>
            <a:r>
              <a:rPr lang="tr-TR" sz="4000" b="1" dirty="0"/>
              <a:t> </a:t>
            </a:r>
            <a:r>
              <a:rPr lang="tr-TR" sz="4000" b="1" dirty="0" err="1"/>
              <a:t>Kajita</a:t>
            </a:r>
            <a:r>
              <a:rPr lang="tr-TR" sz="4000" b="1" dirty="0"/>
              <a:t> </a:t>
            </a:r>
            <a:r>
              <a:rPr lang="tr-TR" sz="4000" b="1" dirty="0" err="1"/>
              <a:t>Ganz</a:t>
            </a:r>
            <a:r>
              <a:rPr lang="tr-TR" sz="4000" b="1" dirty="0"/>
              <a:t> sanat felsefesini şöyle açıklıyor, “Ben insanların evlerinden attığı nesneleri bularak ve kullanarak onlara ikinci bir hayat ve ev veriyorum. Heykellerimi tasarlarken genellikle plastik mutfak eşyaları, oyuncaklar ve metal parçaları kullanıyorum. Bu nesnelerin kullanılmışlıkları benim gözlerimde hayat buluyor ve onlardan nasıl bir hayvan formu elde edeceğime yardımcı oluyor. Bu yenilenme süreci bana özgürleştirici bir duygu veriyor. Yeryüzündeki kaynakları akıllıca kullanarak, aynı zamanda güzel şeyler yapmak mümkün ve biz sanatçılara bu konuda büyük iş düşüyor.”</a:t>
            </a:r>
          </a:p>
        </p:txBody>
      </p:sp>
      <p:pic>
        <p:nvPicPr>
          <p:cNvPr id="44" name="Resim 43" descr="işaret içeren bir resim&#10;&#10;Açıklama otomatik olarak oluşturuldu">
            <a:extLst>
              <a:ext uri="{FF2B5EF4-FFF2-40B4-BE49-F238E27FC236}">
                <a16:creationId xmlns:a16="http://schemas.microsoft.com/office/drawing/2014/main" id="{77870ED5-D5B1-4BEE-B2E4-A0D37693B3A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523880" y="13100450"/>
            <a:ext cx="9856115" cy="6764411"/>
          </a:xfrm>
          <a:prstGeom prst="rect">
            <a:avLst/>
          </a:prstGeom>
        </p:spPr>
      </p:pic>
      <p:sp>
        <p:nvSpPr>
          <p:cNvPr id="45" name="Metin kutusu 44">
            <a:extLst>
              <a:ext uri="{FF2B5EF4-FFF2-40B4-BE49-F238E27FC236}">
                <a16:creationId xmlns:a16="http://schemas.microsoft.com/office/drawing/2014/main" id="{AF9FBBE7-205E-4016-A0DD-B9A30C0479FC}"/>
              </a:ext>
            </a:extLst>
          </p:cNvPr>
          <p:cNvSpPr txBox="1"/>
          <p:nvPr/>
        </p:nvSpPr>
        <p:spPr>
          <a:xfrm>
            <a:off x="6750168" y="798787"/>
            <a:ext cx="16952173" cy="1569660"/>
          </a:xfrm>
          <a:prstGeom prst="rect">
            <a:avLst/>
          </a:prstGeom>
          <a:noFill/>
        </p:spPr>
        <p:txBody>
          <a:bodyPr wrap="square" rtlCol="0">
            <a:spAutoFit/>
          </a:bodyPr>
          <a:lstStyle/>
          <a:p>
            <a:r>
              <a:rPr lang="tr-TR" sz="9600" b="1" dirty="0">
                <a:solidFill>
                  <a:schemeClr val="accent2">
                    <a:lumMod val="50000"/>
                  </a:schemeClr>
                </a:solidFill>
                <a:latin typeface="Arial Black" panose="020B0A04020102020204" pitchFamily="34" charset="0"/>
              </a:rPr>
              <a:t>GERİ DÖNÜŞEN SANAT</a:t>
            </a:r>
          </a:p>
        </p:txBody>
      </p:sp>
    </p:spTree>
    <p:extLst>
      <p:ext uri="{BB962C8B-B14F-4D97-AF65-F5344CB8AC3E}">
        <p14:creationId xmlns:p14="http://schemas.microsoft.com/office/powerpoint/2010/main" val="1287073117"/>
      </p:ext>
    </p:extLst>
  </p:cSld>
  <p:clrMapOvr>
    <a:masterClrMapping/>
  </p:clrMapOvr>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7236702b-76ae-49d4-9997-0d1cbdf7ee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D22EC7FDAC64214197B1F77A67E29EF5" ma:contentTypeVersion="5" ma:contentTypeDescription="Yeni belge oluşturun." ma:contentTypeScope="" ma:versionID="da9144d5a92627edd880ba958a3af938">
  <xsd:schema xmlns:xsd="http://www.w3.org/2001/XMLSchema" xmlns:xs="http://www.w3.org/2001/XMLSchema" xmlns:p="http://schemas.microsoft.com/office/2006/metadata/properties" xmlns:ns2="7236702b-76ae-49d4-9997-0d1cbdf7ee21" targetNamespace="http://schemas.microsoft.com/office/2006/metadata/properties" ma:root="true" ma:fieldsID="6c1fa29ae3633abecf58b97e856bd9b9" ns2:_="">
    <xsd:import namespace="7236702b-76ae-49d4-9997-0d1cbdf7ee21"/>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36702b-76ae-49d4-9997-0d1cbdf7ee2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C0FA51-34F8-4449-A87A-64B370EE6BC2}">
  <ds:schemaRefs>
    <ds:schemaRef ds:uri="http://purl.org/dc/dcmitype/"/>
    <ds:schemaRef ds:uri="http://schemas.microsoft.com/office/infopath/2007/PartnerControls"/>
    <ds:schemaRef ds:uri="http://purl.org/dc/elements/1.1/"/>
    <ds:schemaRef ds:uri="http://schemas.microsoft.com/office/2006/documentManagement/types"/>
    <ds:schemaRef ds:uri="http://www.w3.org/XML/1998/namespace"/>
    <ds:schemaRef ds:uri="7236702b-76ae-49d4-9997-0d1cbdf7ee21"/>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88B89B9-A346-4956-91F9-9E64AF067EA6}">
  <ds:schemaRefs>
    <ds:schemaRef ds:uri="http://schemas.microsoft.com/sharepoint/v3/contenttype/forms"/>
  </ds:schemaRefs>
</ds:datastoreItem>
</file>

<file path=customXml/itemProps3.xml><?xml version="1.0" encoding="utf-8"?>
<ds:datastoreItem xmlns:ds="http://schemas.openxmlformats.org/officeDocument/2006/customXml" ds:itemID="{13E9F9BE-9987-4B96-AE33-50CCA28238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36702b-76ae-49d4-9997-0d1cbdf7e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802</TotalTime>
  <Words>386</Words>
  <Application>Microsoft Office PowerPoint</Application>
  <PresentationFormat>Özel</PresentationFormat>
  <Paragraphs>26</Paragraphs>
  <Slides>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vt:i4>
      </vt:variant>
    </vt:vector>
  </HeadingPairs>
  <TitlesOfParts>
    <vt:vector size="6" baseType="lpstr">
      <vt:lpstr>Arial</vt:lpstr>
      <vt:lpstr>Arial Black</vt:lpstr>
      <vt:lpstr>Calibri</vt:lpstr>
      <vt:lpstr>Calibri Light</vt:lpstr>
      <vt:lpstr>Office Theme</vt:lpstr>
      <vt:lpstr>                                              Hazırlayanlar:                                                  Güler ŞAHİN                                                 İlker TANIŞIK                               M.CBÜ FEN-EDE BİYATFAKÜLTESİ KİMYA BÖLÜMÜ                                                     DANIŞMAN:                                          Prof. Dr. Tülin AYDEMİR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 DÖNÜŞEN SANAT                              Hazırlayanlar:                               Güler ŞAHİN                               İlker TANIŞIK             M.CBÜ FEN-EDE BİYATFAKÜLTESİ KİMYA BÖLÜMÜ                                 DANIŞMAN:                      Prof. Dr. Tülin AYDEMİR</dc:title>
  <dc:creator>190203040</dc:creator>
  <cp:lastModifiedBy>Windows User</cp:lastModifiedBy>
  <cp:revision>26</cp:revision>
  <dcterms:created xsi:type="dcterms:W3CDTF">2020-05-05T10:57:12Z</dcterms:created>
  <dcterms:modified xsi:type="dcterms:W3CDTF">2020-05-30T13:44:05Z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0x010100D22EC7FDAC64214197B1F77A67E29EF5</vt:lpwstr>
  </property>
  <property fmtid="{D5CDD505-2E9C-101B-9397-08002B2CF9AE}" pid="3" name="Order">
    <vt:r8>900</vt:r8>
  </property>
  <property fmtid="{D5CDD505-2E9C-101B-9397-08002B2CF9AE}" pid="4" name="SharedWithUsers">
    <vt:lpwstr>6;#Tülin AYDEMİR</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